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302" r:id="rId6"/>
    <p:sldId id="297" r:id="rId7"/>
    <p:sldId id="288" r:id="rId8"/>
    <p:sldId id="260" r:id="rId9"/>
    <p:sldId id="261" r:id="rId10"/>
    <p:sldId id="262" r:id="rId11"/>
    <p:sldId id="263" r:id="rId12"/>
    <p:sldId id="264" r:id="rId13"/>
    <p:sldId id="265" r:id="rId14"/>
    <p:sldId id="304" r:id="rId15"/>
    <p:sldId id="274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303" r:id="rId25"/>
    <p:sldId id="285" r:id="rId26"/>
    <p:sldId id="286" r:id="rId27"/>
    <p:sldId id="275" r:id="rId28"/>
    <p:sldId id="276" r:id="rId29"/>
    <p:sldId id="277" r:id="rId30"/>
    <p:sldId id="278" r:id="rId31"/>
    <p:sldId id="279" r:id="rId32"/>
    <p:sldId id="305" r:id="rId33"/>
    <p:sldId id="280" r:id="rId34"/>
    <p:sldId id="298" r:id="rId35"/>
    <p:sldId id="299" r:id="rId36"/>
    <p:sldId id="281" r:id="rId37"/>
    <p:sldId id="282" r:id="rId38"/>
    <p:sldId id="289" r:id="rId39"/>
    <p:sldId id="296" r:id="rId40"/>
    <p:sldId id="283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60C86-CFF1-4F09-9CAC-1ADACE45EDCA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7DCBD-B7F8-4C35-A1D0-81627AC7D17D}" type="slidenum">
              <a:rPr lang="en-PH" smtClean="0"/>
              <a:pPr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DCBD-B7F8-4C35-A1D0-81627AC7D17D}" type="slidenum">
              <a:rPr lang="en-PH" smtClean="0"/>
              <a:pPr/>
              <a:t>1</a:t>
            </a:fld>
            <a:endParaRPr lang="en-P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C3AD502-12C6-4DAE-97A9-B6CA27218223}" type="datetimeFigureOut">
              <a:rPr lang="en-PH" smtClean="0"/>
              <a:pPr/>
              <a:t>1/26/2016</a:t>
            </a:fld>
            <a:endParaRPr lang="en-P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34562"/>
          </a:xfrm>
        </p:spPr>
        <p:txBody>
          <a:bodyPr>
            <a:normAutofit fontScale="90000"/>
          </a:bodyPr>
          <a:lstStyle/>
          <a:p>
            <a:r>
              <a:rPr lang="en-PH" dirty="0" smtClean="0"/>
              <a:t>Final Briefing: 8</a:t>
            </a:r>
            <a:r>
              <a:rPr lang="en-PH" baseline="30000" dirty="0" smtClean="0"/>
              <a:t>th</a:t>
            </a:r>
            <a:r>
              <a:rPr lang="en-PH" dirty="0" smtClean="0"/>
              <a:t> BDM 102K Ultra Marathon Race (January 30-31, 2016)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PH" dirty="0" smtClean="0"/>
              <a:t>Rules &amp; Regulations; Reminders; and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“whining”</a:t>
            </a:r>
          </a:p>
          <a:p>
            <a:r>
              <a:rPr lang="en-PH" dirty="0" smtClean="0"/>
              <a:t>No Littering</a:t>
            </a:r>
          </a:p>
          <a:p>
            <a:r>
              <a:rPr lang="en-PH" dirty="0" smtClean="0"/>
              <a:t>THINK SAFETY ALWAYS</a:t>
            </a:r>
          </a:p>
          <a:p>
            <a:r>
              <a:rPr lang="en-PH" dirty="0" smtClean="0"/>
              <a:t>Observe GMRC</a:t>
            </a:r>
          </a:p>
          <a:p>
            <a:r>
              <a:rPr lang="en-PH" dirty="0" smtClean="0"/>
              <a:t>If you “fucked-up”, don’t blame the RD. Blame yourself!</a:t>
            </a:r>
          </a:p>
          <a:p>
            <a:r>
              <a:rPr lang="en-PH" dirty="0" smtClean="0"/>
              <a:t>“Ceremonial HUG” with the RD after Crossing The Finish Line</a:t>
            </a:r>
          </a:p>
          <a:p>
            <a:r>
              <a:rPr lang="en-PH" dirty="0" smtClean="0"/>
              <a:t>Awarding @ The Finish Line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Executive Rule Summary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495800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Acts of “cheating” will eventually come out.</a:t>
            </a:r>
          </a:p>
          <a:p>
            <a:endParaRPr lang="en-PH" dirty="0" smtClean="0"/>
          </a:p>
          <a:p>
            <a:r>
              <a:rPr lang="en-PH" dirty="0" smtClean="0"/>
              <a:t>Everybody is “deputized” to strictly report  infractions of this rule.</a:t>
            </a:r>
          </a:p>
          <a:p>
            <a:endParaRPr lang="en-PH" dirty="0" smtClean="0"/>
          </a:p>
          <a:p>
            <a:r>
              <a:rPr lang="en-PH" dirty="0" smtClean="0"/>
              <a:t>Remember that you applied for this race to commemorate and </a:t>
            </a:r>
            <a:r>
              <a:rPr lang="en-PH" dirty="0" err="1" smtClean="0"/>
              <a:t>honor</a:t>
            </a:r>
            <a:r>
              <a:rPr lang="en-PH" dirty="0" smtClean="0"/>
              <a:t> our fallen heroes.</a:t>
            </a:r>
          </a:p>
          <a:p>
            <a:endParaRPr lang="en-PH" dirty="0" smtClean="0"/>
          </a:p>
          <a:p>
            <a:r>
              <a:rPr lang="en-PH" dirty="0" smtClean="0"/>
              <a:t>DNF is more </a:t>
            </a:r>
            <a:r>
              <a:rPr lang="en-PH" dirty="0" err="1" smtClean="0"/>
              <a:t>honorable</a:t>
            </a:r>
            <a:r>
              <a:rPr lang="en-PH" dirty="0" smtClean="0"/>
              <a:t> than cheating in the race.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PH" dirty="0" smtClean="0"/>
              <a:t>Integrity of the Race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Must be a 4-wheeled vehicle</a:t>
            </a:r>
          </a:p>
          <a:p>
            <a:r>
              <a:rPr lang="en-PH" dirty="0" smtClean="0"/>
              <a:t>1-3 Runners For Every Support Vehicle.</a:t>
            </a:r>
          </a:p>
          <a:p>
            <a:r>
              <a:rPr lang="en-PH" dirty="0" smtClean="0"/>
              <a:t>MUST “leapfrog” the runner at all times. No “shadowing” of any runner</a:t>
            </a:r>
          </a:p>
          <a:p>
            <a:r>
              <a:rPr lang="en-PH" dirty="0" smtClean="0"/>
              <a:t>Parking should be off the National Highway.</a:t>
            </a:r>
          </a:p>
          <a:p>
            <a:r>
              <a:rPr lang="en-PH" dirty="0" smtClean="0"/>
              <a:t>Properly marked with BDM 102 Tarpaulin. (Don’t remove it from the vehicle)</a:t>
            </a:r>
          </a:p>
          <a:p>
            <a:r>
              <a:rPr lang="en-PH" dirty="0" smtClean="0"/>
              <a:t>Remember: BDM Km Post #7 (Drop Off @ Km 00 &amp; Proceed to Km #7)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Vehicle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Support Vehicle Will Be Allowed To Park Across The Street In Front Of The BDM Km #00 Shrine (Starting Area)</a:t>
            </a:r>
          </a:p>
          <a:p>
            <a:endParaRPr lang="en-PH" dirty="0" smtClean="0"/>
          </a:p>
          <a:p>
            <a:r>
              <a:rPr lang="en-PH" dirty="0" smtClean="0"/>
              <a:t>Support Vehicles Shall Drop-Off Their Runner &amp; Immediately Proceed To BDM Km Post #6 or #7 To Wait For Their Runner</a:t>
            </a:r>
          </a:p>
          <a:p>
            <a:endParaRPr lang="en-PH" dirty="0" smtClean="0"/>
          </a:p>
          <a:p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Vehicle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“Leap-</a:t>
            </a:r>
            <a:r>
              <a:rPr lang="en-PH" dirty="0" err="1" smtClean="0"/>
              <a:t>Frogging</a:t>
            </a:r>
            <a:r>
              <a:rPr lang="en-PH" dirty="0" smtClean="0"/>
              <a:t>”: Support Vehicle Must Be Always Parked At A Distance Ahead Of The Runner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“Shadowing”: Support Vehicle Is Either Ahead or Following The Runner With The Same Speed As The Runner’s.</a:t>
            </a:r>
          </a:p>
          <a:p>
            <a:endParaRPr lang="en-PH" dirty="0" smtClean="0"/>
          </a:p>
          <a:p>
            <a:r>
              <a:rPr lang="en-PH" dirty="0" smtClean="0"/>
              <a:t>Support Vehicles Should ALWAYS Park On The Right Far Edge of the Shoulder.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Support Vehicle: “Leap-Frog” &amp; “Shadowing”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Runner shall be allowed to approach, enter &amp; stay inside the Support Vehicle during the Race.</a:t>
            </a:r>
          </a:p>
          <a:p>
            <a:endParaRPr lang="en-PH" dirty="0" smtClean="0"/>
          </a:p>
          <a:p>
            <a:r>
              <a:rPr lang="en-PH" dirty="0" smtClean="0"/>
              <a:t>Support Vehicles’ Data shall be Registered To The RD’s Staff. Brand, Model, </a:t>
            </a:r>
            <a:r>
              <a:rPr lang="en-PH" dirty="0" err="1" smtClean="0"/>
              <a:t>Color</a:t>
            </a:r>
            <a:r>
              <a:rPr lang="en-PH" dirty="0" smtClean="0"/>
              <a:t>, &amp; Plate Number Shall Be Submitted In Writing.</a:t>
            </a:r>
          </a:p>
          <a:p>
            <a:endParaRPr lang="en-PH" dirty="0" smtClean="0"/>
          </a:p>
          <a:p>
            <a:r>
              <a:rPr lang="en-PH" dirty="0" smtClean="0"/>
              <a:t>RD &amp; Staff shall not accept any Baggage or Drop Bag from any Runner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Vehicle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On the left side (farthest) of the road’s shoulder, facing traffic!</a:t>
            </a:r>
          </a:p>
          <a:p>
            <a:r>
              <a:rPr lang="en-PH" dirty="0" smtClean="0"/>
              <a:t>No Running Together Abreast</a:t>
            </a:r>
          </a:p>
          <a:p>
            <a:r>
              <a:rPr lang="en-PH" dirty="0" smtClean="0"/>
              <a:t>No walking sticks or trekking poles</a:t>
            </a:r>
          </a:p>
          <a:p>
            <a:r>
              <a:rPr lang="en-PH" dirty="0" smtClean="0"/>
              <a:t>No “cooling vests”</a:t>
            </a:r>
          </a:p>
          <a:p>
            <a:r>
              <a:rPr lang="en-PH" dirty="0" smtClean="0"/>
              <a:t>No umbrellas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Running On Single File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MP3s &amp; Headphones will be allowed during the race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Headphones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Pacer is NOT allowed during the race.</a:t>
            </a:r>
          </a:p>
          <a:p>
            <a:endParaRPr lang="en-PH" dirty="0" smtClean="0"/>
          </a:p>
          <a:p>
            <a:r>
              <a:rPr lang="en-PH" dirty="0" smtClean="0"/>
              <a:t>BANDITS are not allowed during the Race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Pacer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All qualified runners must submit their Medical Certificate taken at least 2 months before Race Day</a:t>
            </a:r>
          </a:p>
          <a:p>
            <a:r>
              <a:rPr lang="en-PH" dirty="0" smtClean="0"/>
              <a:t>Doctor’s Certificate will suffice stating the runner is healthy to be exposed in strenuous activities.</a:t>
            </a:r>
          </a:p>
          <a:p>
            <a:r>
              <a:rPr lang="en-PH" dirty="0" smtClean="0"/>
              <a:t>Last Day of Submission: TODAY</a:t>
            </a:r>
          </a:p>
          <a:p>
            <a:r>
              <a:rPr lang="en-PH" dirty="0" smtClean="0"/>
              <a:t>No Medical Certificate, No Run 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Medical Certificate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Every Runner Must Sign “The Assumption Of Risk &amp; Statement of Waiver”</a:t>
            </a:r>
          </a:p>
          <a:p>
            <a:endParaRPr lang="en-PH" dirty="0" smtClean="0"/>
          </a:p>
          <a:p>
            <a:r>
              <a:rPr lang="en-PH" dirty="0" smtClean="0"/>
              <a:t>NO Submission/Signature, NO Run!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Waiver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display of Corporate Sponsors’ Tarps on Runner’s Support Vehicle.</a:t>
            </a:r>
          </a:p>
          <a:p>
            <a:endParaRPr lang="en-PH" dirty="0" smtClean="0"/>
          </a:p>
          <a:p>
            <a:r>
              <a:rPr lang="en-PH" dirty="0" smtClean="0"/>
              <a:t>Will allow display of Running Club’s/Group’s tarps only.</a:t>
            </a:r>
          </a:p>
          <a:p>
            <a:endParaRPr lang="en-PH" dirty="0" smtClean="0"/>
          </a:p>
          <a:p>
            <a:r>
              <a:rPr lang="en-PH" dirty="0" smtClean="0"/>
              <a:t>Logos of Runners’ Sponsors are limited on their uniform/apparel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Display of Banners/Tarps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Nobody is allowed to use the BDM Logo in any manner during the race.</a:t>
            </a:r>
          </a:p>
          <a:p>
            <a:endParaRPr lang="en-PH" dirty="0" smtClean="0"/>
          </a:p>
          <a:p>
            <a:r>
              <a:rPr lang="en-PH" dirty="0" smtClean="0"/>
              <a:t>No BDM Logo on Shirts or Apparel Displayed By Runners and/or Support Crew (Except Shirts From Race Organizer)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BDM LOGO</a:t>
            </a:r>
            <a:endParaRPr lang="en-PH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Running For Charity is not allowed without the Permission of the Race Director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Running For Charity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Each runner must have a support crew.</a:t>
            </a:r>
          </a:p>
          <a:p>
            <a:r>
              <a:rPr lang="en-PH" dirty="0" smtClean="0"/>
              <a:t>Support = giving/handing anything that the runner needs.</a:t>
            </a:r>
          </a:p>
          <a:p>
            <a:r>
              <a:rPr lang="en-PH" dirty="0" smtClean="0"/>
              <a:t>Support Crew Are Required to Approach Their Runner.</a:t>
            </a:r>
          </a:p>
          <a:p>
            <a:r>
              <a:rPr lang="en-PH" dirty="0" smtClean="0"/>
              <a:t>Support Crew should maintain cleanliness on places where they park. Maintain garbage bags in their support vehicle.</a:t>
            </a:r>
          </a:p>
          <a:p>
            <a:r>
              <a:rPr lang="en-PH" dirty="0" smtClean="0"/>
              <a:t>Always be vigilant in crossing the highway.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Crew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Instance When Runners Have To Approach/Stay Near The Parked Support Vehicle</a:t>
            </a:r>
          </a:p>
          <a:p>
            <a:pPr>
              <a:buNone/>
            </a:pPr>
            <a:endParaRPr lang="en-PH" dirty="0" smtClean="0"/>
          </a:p>
          <a:p>
            <a:pPr lvl="1"/>
            <a:r>
              <a:rPr lang="en-PH" dirty="0" smtClean="0"/>
              <a:t>To Eat/Attend To Personal Care/Massage</a:t>
            </a:r>
          </a:p>
          <a:p>
            <a:pPr lvl="1">
              <a:buNone/>
            </a:pPr>
            <a:r>
              <a:rPr lang="en-PH" dirty="0" smtClean="0"/>
              <a:t>@ BDM Km Post #50 (</a:t>
            </a:r>
            <a:r>
              <a:rPr lang="en-PH" dirty="0" err="1" smtClean="0"/>
              <a:t>Abucay</a:t>
            </a:r>
            <a:r>
              <a:rPr lang="en-PH" dirty="0" smtClean="0"/>
              <a:t>, Bataan)</a:t>
            </a:r>
          </a:p>
          <a:p>
            <a:pPr lvl="1">
              <a:buNone/>
            </a:pPr>
            <a:endParaRPr lang="en-PH" dirty="0" smtClean="0"/>
          </a:p>
          <a:p>
            <a:r>
              <a:rPr lang="en-PH" dirty="0" smtClean="0"/>
              <a:t>Immediately Cross The Road &amp; Continue Running On The Left Side of the Road After The “Pit Stop” @ BDM Km Post #50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Crew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Cut-Off Time @ BDM Km Post #50:  9 Hours</a:t>
            </a:r>
          </a:p>
          <a:p>
            <a:endParaRPr lang="en-PH" dirty="0" smtClean="0"/>
          </a:p>
          <a:p>
            <a:r>
              <a:rPr lang="en-PH" dirty="0" smtClean="0"/>
              <a:t>Cut-Off Time @ Finish Line: 18 Hours</a:t>
            </a:r>
          </a:p>
          <a:p>
            <a:endParaRPr lang="en-PH" dirty="0" smtClean="0"/>
          </a:p>
          <a:p>
            <a:r>
              <a:rPr lang="en-PH" dirty="0" smtClean="0"/>
              <a:t>Finishers Beyond the 18-Hour Cut-Off time will be declared as Did Not Finish (DNF)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Cut-Off Time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r>
              <a:rPr lang="en-PH" dirty="0" smtClean="0"/>
              <a:t>Steps In Declaring DNF During The Event:</a:t>
            </a:r>
          </a:p>
          <a:p>
            <a:pPr>
              <a:buNone/>
            </a:pPr>
            <a:endParaRPr lang="en-PH" dirty="0" smtClean="0"/>
          </a:p>
          <a:p>
            <a:pPr lvl="1"/>
            <a:r>
              <a:rPr lang="en-PH" dirty="0" smtClean="0"/>
              <a:t>Contact The Following CP Numbers: 0918-910-0825; 0918-965-9895 &amp; 0915-753-3834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State Your Name; Bib Number &amp; the Reason Why You Are Declaring Yourself As DNF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State If You Need Immediate Medical Attention/Evacuation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State Your Present Location Relative to the Nearest BDM </a:t>
            </a:r>
            <a:r>
              <a:rPr lang="en-PH" dirty="0" err="1" smtClean="0"/>
              <a:t>Kilometer</a:t>
            </a:r>
            <a:r>
              <a:rPr lang="en-PH" dirty="0" smtClean="0"/>
              <a:t> Post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Remove Race Bib &amp; Proceed To The Finish Line</a:t>
            </a:r>
          </a:p>
          <a:p>
            <a:pPr lvl="1"/>
            <a:endParaRPr lang="en-PH" dirty="0" smtClean="0"/>
          </a:p>
          <a:p>
            <a:pPr lvl="1"/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PH" dirty="0" smtClean="0"/>
              <a:t>Declaration Of DNF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Always Be Visible (on the front)</a:t>
            </a:r>
          </a:p>
          <a:p>
            <a:endParaRPr lang="en-PH" dirty="0" smtClean="0"/>
          </a:p>
          <a:p>
            <a:r>
              <a:rPr lang="en-PH" dirty="0" smtClean="0"/>
              <a:t>Race bib should be pinned in front of his/her running shirt or shorts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If runner is using race bib belt, make sure the bib stays in front of the body. </a:t>
            </a:r>
          </a:p>
          <a:p>
            <a:endParaRPr lang="en-PH" dirty="0" smtClean="0"/>
          </a:p>
          <a:p>
            <a:r>
              <a:rPr lang="en-PH" dirty="0" smtClean="0"/>
              <a:t>Memorize your Race Bib Number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Race Bib/Number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Media Broadcast &amp; Coverage will be allowed without the permission of the Race Organizer/Race Director.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NO Official Photography and Film Documentation For The Race.</a:t>
            </a:r>
          </a:p>
          <a:p>
            <a:endParaRPr lang="en-PH" dirty="0" smtClean="0"/>
          </a:p>
          <a:p>
            <a:r>
              <a:rPr lang="en-PH" dirty="0" smtClean="0"/>
              <a:t>Photographers Who Are Covering The Event Shall Provide CD Copy of the Pictures of the Race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Media Broadcast &amp; Coverage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Runners are no longer allowed to leave the race course to eat in commercial establishments.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Support crew will be utilized to run errands for the runner/s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Leaving The Course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Each runner must have a “</a:t>
            </a:r>
            <a:r>
              <a:rPr lang="en-PH" dirty="0" err="1" smtClean="0"/>
              <a:t>reflectorized</a:t>
            </a:r>
            <a:r>
              <a:rPr lang="en-PH" dirty="0" smtClean="0"/>
              <a:t>” vest; flashlight/headlight; and extra batteries.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Runners are advised to bring their own First Aid Kit just in case of any emergency during the race</a:t>
            </a:r>
          </a:p>
          <a:p>
            <a:endParaRPr lang="en-PH" dirty="0" smtClean="0"/>
          </a:p>
          <a:p>
            <a:r>
              <a:rPr lang="en-PH" dirty="0" smtClean="0"/>
              <a:t>Safety Gadgets/Accessories are Mandatory during the Night Run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Safety Gadgets &amp; First Aid Kits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Check-In  &amp; Sign Waiver With BR’s Staff</a:t>
            </a:r>
          </a:p>
          <a:p>
            <a:endParaRPr lang="en-PH" dirty="0" smtClean="0"/>
          </a:p>
          <a:p>
            <a:r>
              <a:rPr lang="en-PH" dirty="0" smtClean="0"/>
              <a:t>Change To Running Attire Immediately</a:t>
            </a:r>
          </a:p>
          <a:p>
            <a:endParaRPr lang="en-PH" dirty="0" smtClean="0"/>
          </a:p>
          <a:p>
            <a:r>
              <a:rPr lang="en-PH" dirty="0" smtClean="0"/>
              <a:t>Send Your Support Vehicle To The BDM Km Post #6 or #7</a:t>
            </a:r>
          </a:p>
          <a:p>
            <a:endParaRPr lang="en-PH" dirty="0" smtClean="0"/>
          </a:p>
          <a:p>
            <a:r>
              <a:rPr lang="en-PH" dirty="0" smtClean="0"/>
              <a:t>Stay Inside the BDM Shrine For The Briefing &amp; Short Program &amp; Photo-Ops</a:t>
            </a:r>
          </a:p>
          <a:p>
            <a:endParaRPr lang="en-PH" dirty="0" smtClean="0"/>
          </a:p>
          <a:p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Starting Area/Line Procedure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/>
          <a:lstStyle/>
          <a:p>
            <a:r>
              <a:rPr lang="en-PH" dirty="0" smtClean="0"/>
              <a:t>NO Support Vehicle will be allowed to Enter &amp; Park at the Road leading to the Old Railway Station (BDM Km Post #102)</a:t>
            </a:r>
          </a:p>
          <a:p>
            <a:endParaRPr lang="en-PH" dirty="0" smtClean="0"/>
          </a:p>
          <a:p>
            <a:r>
              <a:rPr lang="en-PH" dirty="0" smtClean="0"/>
              <a:t>Support Vehicles Should Park On The Highway In front of the Provincial Capitol</a:t>
            </a:r>
          </a:p>
          <a:p>
            <a:endParaRPr lang="en-PH" dirty="0" smtClean="0"/>
          </a:p>
          <a:p>
            <a:r>
              <a:rPr lang="en-PH" dirty="0" smtClean="0"/>
              <a:t>Support Vehicles Which Insist To Enter &amp; Park On The Road Will Have Their Runners Declared as </a:t>
            </a:r>
            <a:r>
              <a:rPr lang="en-PH" dirty="0" err="1" smtClean="0"/>
              <a:t>DQ’d</a:t>
            </a:r>
            <a:r>
              <a:rPr lang="en-PH" dirty="0" smtClean="0"/>
              <a:t> and DNF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PH" dirty="0" smtClean="0"/>
              <a:t>Finish Line Area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No Pacer/Escort Runner Is Allowed With A Runner Approaching The Finish Line</a:t>
            </a:r>
          </a:p>
          <a:p>
            <a:endParaRPr lang="en-PH" dirty="0" smtClean="0"/>
          </a:p>
          <a:p>
            <a:r>
              <a:rPr lang="en-PH" dirty="0" smtClean="0"/>
              <a:t>Only Registered Runners Are Allowed To Cross The Finish Line</a:t>
            </a:r>
          </a:p>
          <a:p>
            <a:endParaRPr lang="en-PH" dirty="0" smtClean="0"/>
          </a:p>
          <a:p>
            <a:r>
              <a:rPr lang="en-PH" dirty="0" smtClean="0"/>
              <a:t>HUG The RD After Crossing The Finish Line</a:t>
            </a:r>
          </a:p>
          <a:p>
            <a:endParaRPr lang="en-PH" dirty="0" smtClean="0"/>
          </a:p>
          <a:p>
            <a:r>
              <a:rPr lang="en-PH" dirty="0" smtClean="0"/>
              <a:t>Awarding of Swags (Medal, Trophy, &amp; Finisher’s Shirt) &amp; Official Photo Shoot Will Follow Immediately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PH" dirty="0" smtClean="0"/>
              <a:t>Before &amp; After The Finish Line 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Honesty</a:t>
            </a:r>
          </a:p>
          <a:p>
            <a:endParaRPr lang="en-PH" dirty="0" smtClean="0"/>
          </a:p>
          <a:p>
            <a:r>
              <a:rPr lang="en-PH" dirty="0" smtClean="0"/>
              <a:t>Sharing &amp; Cooperation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Friendship</a:t>
            </a:r>
          </a:p>
          <a:p>
            <a:endParaRPr lang="en-PH" dirty="0" smtClean="0"/>
          </a:p>
          <a:p>
            <a:r>
              <a:rPr lang="en-PH" dirty="0" smtClean="0"/>
              <a:t>Obedience/Discipline</a:t>
            </a:r>
          </a:p>
          <a:p>
            <a:endParaRPr lang="en-PH" dirty="0" smtClean="0"/>
          </a:p>
          <a:p>
            <a:r>
              <a:rPr lang="en-PH" dirty="0" smtClean="0"/>
              <a:t>Courtesy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Code of Ethics For Ultrarunners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DM Old Pictu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905000"/>
            <a:ext cx="6944539" cy="3886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Remember the following:</a:t>
            </a:r>
          </a:p>
          <a:p>
            <a:pPr lvl="1"/>
            <a:r>
              <a:rPr lang="en-PH" dirty="0" smtClean="0"/>
              <a:t>@ Key Intersections: </a:t>
            </a:r>
          </a:p>
          <a:p>
            <a:pPr lvl="1"/>
            <a:r>
              <a:rPr lang="en-PH" dirty="0" smtClean="0"/>
              <a:t>BDM Km #14; </a:t>
            </a:r>
          </a:p>
          <a:p>
            <a:pPr lvl="1"/>
            <a:r>
              <a:rPr lang="en-PH" dirty="0" smtClean="0"/>
              <a:t>Km #23; </a:t>
            </a:r>
          </a:p>
          <a:p>
            <a:pPr lvl="1"/>
            <a:r>
              <a:rPr lang="en-PH" dirty="0" smtClean="0"/>
              <a:t>Km #32---ALWAYS TURN RIGHT</a:t>
            </a:r>
          </a:p>
          <a:p>
            <a:pPr lvl="1"/>
            <a:r>
              <a:rPr lang="en-PH" dirty="0" smtClean="0"/>
              <a:t>Km # 83: Turn Right Towards </a:t>
            </a:r>
            <a:r>
              <a:rPr lang="en-PH" dirty="0" err="1" smtClean="0"/>
              <a:t>Guagua</a:t>
            </a:r>
            <a:r>
              <a:rPr lang="en-PH" dirty="0" smtClean="0"/>
              <a:t>, Pampanga &amp; After 20 meters, Turn Left</a:t>
            </a:r>
          </a:p>
          <a:p>
            <a:pPr lvl="1"/>
            <a:r>
              <a:rPr lang="en-PH" dirty="0" smtClean="0"/>
              <a:t>@ </a:t>
            </a:r>
            <a:r>
              <a:rPr lang="en-PH" dirty="0" err="1" smtClean="0"/>
              <a:t>Guagua</a:t>
            </a:r>
            <a:r>
              <a:rPr lang="en-PH" dirty="0" smtClean="0"/>
              <a:t>, Pampanga: GO Straight to the Market Area; Don’t Follow Detour Route For Vehicles</a:t>
            </a:r>
          </a:p>
          <a:p>
            <a:pPr lvl="1"/>
            <a:r>
              <a:rPr lang="en-PH" dirty="0" smtClean="0"/>
              <a:t>Turn Left On An Elevated Bridge (Short) and then Turn Right on the Intersection 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n-PH" dirty="0" smtClean="0"/>
              <a:t>Ambulances &amp; Medical Teams</a:t>
            </a:r>
          </a:p>
          <a:p>
            <a:endParaRPr lang="en-PH" dirty="0" smtClean="0"/>
          </a:p>
          <a:p>
            <a:r>
              <a:rPr lang="en-PH" dirty="0" smtClean="0"/>
              <a:t>Emergency Contact Numbers:</a:t>
            </a:r>
          </a:p>
          <a:p>
            <a:pPr lvl="1"/>
            <a:r>
              <a:rPr lang="en-PH" dirty="0" smtClean="0"/>
              <a:t>0918-910-0825</a:t>
            </a:r>
          </a:p>
          <a:p>
            <a:pPr lvl="1"/>
            <a:r>
              <a:rPr lang="en-PH" dirty="0" smtClean="0"/>
              <a:t>0918-965-9895</a:t>
            </a:r>
          </a:p>
          <a:p>
            <a:pPr lvl="1"/>
            <a:r>
              <a:rPr lang="en-PH" dirty="0" smtClean="0"/>
              <a:t>0915-753-3834</a:t>
            </a:r>
          </a:p>
          <a:p>
            <a:pPr lvl="1"/>
            <a:endParaRPr lang="en-PH" dirty="0" smtClean="0"/>
          </a:p>
          <a:p>
            <a:r>
              <a:rPr lang="en-PH" dirty="0" smtClean="0"/>
              <a:t>In dark places, run in the company of other runner/s</a:t>
            </a:r>
          </a:p>
          <a:p>
            <a:endParaRPr lang="en-PH" dirty="0" smtClean="0"/>
          </a:p>
          <a:p>
            <a:r>
              <a:rPr lang="en-PH" dirty="0" smtClean="0"/>
              <a:t>Beware of Dogs; Drunk Individuals; Ladies &amp; Motorists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PH" dirty="0" smtClean="0"/>
              <a:t>Cut-Off Times Will Be Strictly Enforced</a:t>
            </a:r>
          </a:p>
          <a:p>
            <a:r>
              <a:rPr lang="en-PH" dirty="0" smtClean="0"/>
              <a:t>NO “Unofficial” Finishers</a:t>
            </a:r>
          </a:p>
          <a:p>
            <a:r>
              <a:rPr lang="en-PH" dirty="0" smtClean="0"/>
              <a:t>Race Is CLOSED After 18 Hours</a:t>
            </a:r>
          </a:p>
          <a:p>
            <a:r>
              <a:rPr lang="en-PH" dirty="0" smtClean="0"/>
              <a:t>Runners’ Responsibility To Inform Support Crew On The Rules &amp; Regulations  </a:t>
            </a:r>
          </a:p>
          <a:p>
            <a:r>
              <a:rPr lang="en-PH" dirty="0" smtClean="0"/>
              <a:t>“Listen To Your Body”</a:t>
            </a:r>
          </a:p>
          <a:p>
            <a:r>
              <a:rPr lang="en-PH" dirty="0" smtClean="0"/>
              <a:t>“Solve Your Problem/s”</a:t>
            </a:r>
          </a:p>
          <a:p>
            <a:r>
              <a:rPr lang="en-PH" dirty="0" smtClean="0"/>
              <a:t>“Stick To Your Training”</a:t>
            </a:r>
          </a:p>
          <a:p>
            <a:r>
              <a:rPr lang="en-PH" dirty="0" smtClean="0"/>
              <a:t>DECIDE</a:t>
            </a:r>
          </a:p>
          <a:p>
            <a:r>
              <a:rPr lang="en-PH" dirty="0" smtClean="0"/>
              <a:t>P R A Y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Final Reminders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Chafing</a:t>
            </a:r>
          </a:p>
          <a:p>
            <a:endParaRPr lang="en-PH" dirty="0" smtClean="0"/>
          </a:p>
          <a:p>
            <a:r>
              <a:rPr lang="en-PH" dirty="0" smtClean="0"/>
              <a:t>Blisters</a:t>
            </a:r>
          </a:p>
          <a:p>
            <a:endParaRPr lang="en-PH" dirty="0" smtClean="0"/>
          </a:p>
          <a:p>
            <a:r>
              <a:rPr lang="en-PH" dirty="0" smtClean="0"/>
              <a:t>Heat Exhaustion</a:t>
            </a:r>
          </a:p>
          <a:p>
            <a:endParaRPr lang="en-PH" dirty="0" smtClean="0"/>
          </a:p>
          <a:p>
            <a:r>
              <a:rPr lang="en-PH" dirty="0" smtClean="0"/>
              <a:t>Pain/Fatigue</a:t>
            </a:r>
          </a:p>
          <a:p>
            <a:endParaRPr lang="en-PH" dirty="0" smtClean="0"/>
          </a:p>
          <a:p>
            <a:r>
              <a:rPr lang="en-PH" dirty="0" smtClean="0"/>
              <a:t>Cramps</a:t>
            </a:r>
          </a:p>
          <a:p>
            <a:endParaRPr lang="en-PH" dirty="0" smtClean="0"/>
          </a:p>
          <a:p>
            <a:r>
              <a:rPr lang="en-PH" dirty="0" smtClean="0"/>
              <a:t>Acid Reflux</a:t>
            </a:r>
          </a:p>
          <a:p>
            <a:endParaRPr lang="en-PH" dirty="0" smtClean="0"/>
          </a:p>
          <a:p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PH" dirty="0" smtClean="0"/>
              <a:t>Problems???</a:t>
            </a:r>
            <a:endParaRPr lang="en-PH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602163"/>
          </a:xfrm>
        </p:spPr>
        <p:txBody>
          <a:bodyPr>
            <a:normAutofit/>
          </a:bodyPr>
          <a:lstStyle/>
          <a:p>
            <a:r>
              <a:rPr lang="en-PH" dirty="0" smtClean="0"/>
              <a:t>Assembly Time: 9:00 PM,  January 30, 2016 (Saturday)</a:t>
            </a:r>
          </a:p>
          <a:p>
            <a:r>
              <a:rPr lang="en-PH" dirty="0" smtClean="0"/>
              <a:t>Gun Start: 10:00PM, January 30, 2016</a:t>
            </a:r>
          </a:p>
          <a:p>
            <a:r>
              <a:rPr lang="en-PH" dirty="0" smtClean="0"/>
              <a:t>Place: BDM Km Post #00, BDM Shrine, </a:t>
            </a:r>
            <a:r>
              <a:rPr lang="en-PH" dirty="0" err="1" smtClean="0"/>
              <a:t>Mariveles</a:t>
            </a:r>
            <a:r>
              <a:rPr lang="en-PH" dirty="0" smtClean="0"/>
              <a:t>, Bataan (Beside Jollibee </a:t>
            </a:r>
            <a:r>
              <a:rPr lang="en-PH" dirty="0" err="1" smtClean="0"/>
              <a:t>Mariveles</a:t>
            </a:r>
            <a:r>
              <a:rPr lang="en-PH" dirty="0" smtClean="0"/>
              <a:t>)</a:t>
            </a:r>
          </a:p>
          <a:p>
            <a:r>
              <a:rPr lang="en-PH" dirty="0" smtClean="0"/>
              <a:t>Cut-Off Time/End Of Race: 4:00 PM, January 31, 2016</a:t>
            </a:r>
          </a:p>
          <a:p>
            <a:r>
              <a:rPr lang="en-PH" dirty="0" smtClean="0"/>
              <a:t>(Bring Your Race Bibs To The Starting Line + Accessories)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Final Reminders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Use Convenience Stores &amp; Gasoline Stations Along The Route</a:t>
            </a:r>
          </a:p>
          <a:p>
            <a:endParaRPr lang="en-PH" dirty="0" smtClean="0"/>
          </a:p>
          <a:p>
            <a:r>
              <a:rPr lang="en-PH" dirty="0" smtClean="0"/>
              <a:t>Bring “</a:t>
            </a:r>
            <a:r>
              <a:rPr lang="en-PH" dirty="0" err="1" smtClean="0"/>
              <a:t>Malong</a:t>
            </a:r>
            <a:r>
              <a:rPr lang="en-PH" dirty="0" smtClean="0"/>
              <a:t>” or “</a:t>
            </a:r>
            <a:r>
              <a:rPr lang="en-PH" dirty="0" err="1" smtClean="0"/>
              <a:t>Balikbayan</a:t>
            </a:r>
            <a:r>
              <a:rPr lang="en-PH" dirty="0" smtClean="0"/>
              <a:t> Box”</a:t>
            </a:r>
          </a:p>
          <a:p>
            <a:endParaRPr lang="en-PH" dirty="0" smtClean="0"/>
          </a:p>
          <a:p>
            <a:r>
              <a:rPr lang="en-PH" dirty="0" smtClean="0"/>
              <a:t>Be Resourceful &amp; Imaginative</a:t>
            </a:r>
          </a:p>
          <a:p>
            <a:endParaRPr lang="en-PH" dirty="0" smtClean="0"/>
          </a:p>
          <a:p>
            <a:r>
              <a:rPr lang="en-PH" dirty="0" smtClean="0"/>
              <a:t>Comfort Rooms @ The Finish Line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err="1" smtClean="0"/>
              <a:t>Portalets</a:t>
            </a:r>
            <a:r>
              <a:rPr lang="en-PH" dirty="0" smtClean="0"/>
              <a:t>?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Pre-Positioned In Key Intersections</a:t>
            </a:r>
          </a:p>
          <a:p>
            <a:endParaRPr lang="en-PH" dirty="0" smtClean="0"/>
          </a:p>
          <a:p>
            <a:r>
              <a:rPr lang="en-PH" dirty="0" smtClean="0"/>
              <a:t>Roving Intelligence Personnel</a:t>
            </a:r>
          </a:p>
          <a:p>
            <a:endParaRPr lang="en-PH" dirty="0" smtClean="0"/>
          </a:p>
          <a:p>
            <a:r>
              <a:rPr lang="en-PH" dirty="0" smtClean="0"/>
              <a:t>Presence of PAU/BR’s “Volunteers”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Race Marshals?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r>
              <a:rPr lang="en-PH" dirty="0" smtClean="0"/>
              <a:t>Time To Beat: 9:11:56 Hours (Overall/Men’s) By Joel </a:t>
            </a:r>
            <a:r>
              <a:rPr lang="en-PH" dirty="0" err="1" smtClean="0"/>
              <a:t>Bengtay</a:t>
            </a:r>
            <a:endParaRPr lang="en-PH" dirty="0" smtClean="0"/>
          </a:p>
          <a:p>
            <a:r>
              <a:rPr lang="en-PH" dirty="0" smtClean="0"/>
              <a:t>Time To Beat: 12:16:29 Hours (Ladies) By Nina </a:t>
            </a:r>
            <a:r>
              <a:rPr lang="en-PH" dirty="0" err="1" smtClean="0"/>
              <a:t>Ferando</a:t>
            </a:r>
            <a:endParaRPr lang="en-PH" dirty="0" smtClean="0"/>
          </a:p>
          <a:p>
            <a:r>
              <a:rPr lang="en-PH" dirty="0" smtClean="0"/>
              <a:t>1</a:t>
            </a:r>
            <a:r>
              <a:rPr lang="en-PH" baseline="30000" dirty="0" smtClean="0"/>
              <a:t>st</a:t>
            </a:r>
            <a:r>
              <a:rPr lang="en-PH" dirty="0" smtClean="0"/>
              <a:t> BDM: 63/83 Finishers (75.9%)</a:t>
            </a:r>
          </a:p>
          <a:p>
            <a:r>
              <a:rPr lang="en-PH" dirty="0" smtClean="0"/>
              <a:t>2</a:t>
            </a:r>
            <a:r>
              <a:rPr lang="en-PH" baseline="30000" dirty="0" smtClean="0"/>
              <a:t>nd</a:t>
            </a:r>
            <a:r>
              <a:rPr lang="en-PH" dirty="0" smtClean="0"/>
              <a:t> BDM: 104/123 Finishers (84.5%)</a:t>
            </a:r>
          </a:p>
          <a:p>
            <a:r>
              <a:rPr lang="en-PH" dirty="0" smtClean="0"/>
              <a:t>3</a:t>
            </a:r>
            <a:r>
              <a:rPr lang="en-PH" baseline="30000" dirty="0" smtClean="0"/>
              <a:t>rd</a:t>
            </a:r>
            <a:r>
              <a:rPr lang="en-PH" dirty="0" smtClean="0"/>
              <a:t> BDM: 112/154 Finishers (72.7%)</a:t>
            </a:r>
          </a:p>
          <a:p>
            <a:r>
              <a:rPr lang="en-PH" dirty="0" smtClean="0"/>
              <a:t>4</a:t>
            </a:r>
            <a:r>
              <a:rPr lang="en-PH" baseline="30000" dirty="0" smtClean="0"/>
              <a:t>th</a:t>
            </a:r>
            <a:r>
              <a:rPr lang="en-PH" dirty="0" smtClean="0"/>
              <a:t> BDM: 160/186 Finishers (86 %)</a:t>
            </a:r>
          </a:p>
          <a:p>
            <a:r>
              <a:rPr lang="en-PH" dirty="0" smtClean="0"/>
              <a:t>5</a:t>
            </a:r>
            <a:r>
              <a:rPr lang="en-PH" baseline="30000" dirty="0" smtClean="0"/>
              <a:t>th</a:t>
            </a:r>
            <a:r>
              <a:rPr lang="en-PH" dirty="0" smtClean="0"/>
              <a:t> BDM: 202/220 Finishers (91.8%)</a:t>
            </a:r>
          </a:p>
          <a:p>
            <a:r>
              <a:rPr lang="en-PH" dirty="0" smtClean="0"/>
              <a:t>6</a:t>
            </a:r>
            <a:r>
              <a:rPr lang="en-PH" baseline="30000" dirty="0" smtClean="0"/>
              <a:t>th</a:t>
            </a:r>
            <a:r>
              <a:rPr lang="en-PH" dirty="0" smtClean="0"/>
              <a:t> BDM: 253/300 Finishers (84.33%)</a:t>
            </a:r>
          </a:p>
          <a:p>
            <a:r>
              <a:rPr lang="en-PH" dirty="0" smtClean="0"/>
              <a:t>7</a:t>
            </a:r>
            <a:r>
              <a:rPr lang="en-PH" baseline="30000" dirty="0" smtClean="0"/>
              <a:t>th</a:t>
            </a:r>
            <a:r>
              <a:rPr lang="en-PH" dirty="0" smtClean="0"/>
              <a:t> BDM: 150/165 Finishers (90.9%)</a:t>
            </a:r>
          </a:p>
          <a:p>
            <a:r>
              <a:rPr lang="en-PH" dirty="0" smtClean="0"/>
              <a:t>Total of BDM 102 Finishers: 1,044</a:t>
            </a:r>
          </a:p>
          <a:p>
            <a:pPr>
              <a:buNone/>
            </a:pPr>
            <a:endParaRPr lang="en-PH" dirty="0" smtClean="0"/>
          </a:p>
          <a:p>
            <a:pPr>
              <a:buNone/>
            </a:pPr>
            <a:endParaRPr lang="en-PH" dirty="0" smtClean="0"/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PH" dirty="0" smtClean="0"/>
              <a:t>Review of BDM 102 Past Results</a:t>
            </a:r>
            <a:endParaRPr lang="en-PH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Finisher’s Medal Categories: (Based From Finish Times)</a:t>
            </a:r>
          </a:p>
          <a:p>
            <a:pPr lvl="1"/>
            <a:r>
              <a:rPr lang="en-PH" dirty="0" smtClean="0"/>
              <a:t>GOLD Medal: Sub-13 Hours</a:t>
            </a:r>
          </a:p>
          <a:p>
            <a:pPr lvl="1"/>
            <a:r>
              <a:rPr lang="en-PH" dirty="0" smtClean="0"/>
              <a:t>SILVER Medal: Sub-16 Hours</a:t>
            </a:r>
          </a:p>
          <a:p>
            <a:pPr lvl="1"/>
            <a:r>
              <a:rPr lang="en-PH" dirty="0" smtClean="0"/>
              <a:t>BRONZE Medal: Sub-18 Hours</a:t>
            </a:r>
          </a:p>
          <a:p>
            <a:pPr marL="850392" lvl="1" indent="-457200">
              <a:buNone/>
            </a:pPr>
            <a:endParaRPr lang="en-PH" dirty="0" smtClean="0"/>
          </a:p>
          <a:p>
            <a:pPr marL="850392" lvl="1" indent="-457200">
              <a:buNone/>
            </a:pPr>
            <a:r>
              <a:rPr lang="en-PH" b="1" dirty="0" smtClean="0"/>
              <a:t>7</a:t>
            </a:r>
            <a:r>
              <a:rPr lang="en-PH" b="1" baseline="30000" dirty="0" smtClean="0"/>
              <a:t>th</a:t>
            </a:r>
            <a:r>
              <a:rPr lang="en-PH" b="1" dirty="0" smtClean="0"/>
              <a:t> BDM 102/2015 Results:</a:t>
            </a:r>
          </a:p>
          <a:p>
            <a:pPr marL="850392" lvl="1" indent="-457200">
              <a:buNone/>
            </a:pPr>
            <a:r>
              <a:rPr lang="en-PH" dirty="0" smtClean="0"/>
              <a:t>GOLD---12</a:t>
            </a:r>
          </a:p>
          <a:p>
            <a:pPr marL="850392" lvl="1" indent="-457200">
              <a:buNone/>
            </a:pPr>
            <a:r>
              <a:rPr lang="en-PH" dirty="0" smtClean="0"/>
              <a:t>SILVER---53</a:t>
            </a:r>
          </a:p>
          <a:p>
            <a:pPr marL="850392" lvl="1" indent="-457200">
              <a:buNone/>
            </a:pPr>
            <a:r>
              <a:rPr lang="en-PH" dirty="0" smtClean="0"/>
              <a:t>BRONZE---85</a:t>
            </a:r>
          </a:p>
          <a:p>
            <a:pPr lvl="1"/>
            <a:endParaRPr lang="en-PH" dirty="0" smtClean="0"/>
          </a:p>
          <a:p>
            <a:pPr>
              <a:buNone/>
            </a:pPr>
            <a:endParaRPr lang="en-PH" dirty="0" smtClean="0"/>
          </a:p>
          <a:p>
            <a:pPr lvl="1"/>
            <a:endParaRPr lang="en-PH" dirty="0" smtClean="0"/>
          </a:p>
          <a:p>
            <a:pPr lvl="1"/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2015 BDM 102 Information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Number of Registered Runners: 200+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Number of Lady Runners: 20+</a:t>
            </a:r>
          </a:p>
          <a:p>
            <a:endParaRPr lang="en-PH" dirty="0" smtClean="0"/>
          </a:p>
          <a:p>
            <a:r>
              <a:rPr lang="en-PH" dirty="0" smtClean="0"/>
              <a:t>2016 BDM 102 &amp; 160 “GET TOGETHER” PARTY PAU Appreciation Night @ The Philippine Army Officers Clubhouse, Philippine Army Headquarters, </a:t>
            </a:r>
            <a:r>
              <a:rPr lang="en-PH" dirty="0" err="1" smtClean="0"/>
              <a:t>Taguig</a:t>
            </a:r>
            <a:r>
              <a:rPr lang="en-PH" dirty="0" smtClean="0"/>
              <a:t> City o/a 6:30 PM March 2, 2016 (Wednesday)</a:t>
            </a:r>
          </a:p>
          <a:p>
            <a:endParaRPr lang="en-PH" dirty="0" smtClean="0"/>
          </a:p>
          <a:p>
            <a:pPr>
              <a:buNone/>
            </a:pPr>
            <a:endParaRPr lang="en-PH" dirty="0" smtClean="0"/>
          </a:p>
          <a:p>
            <a:endParaRPr lang="en-PH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2016 BDM 102 Information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Stick To Your Pace &amp; Training</a:t>
            </a:r>
          </a:p>
          <a:p>
            <a:endParaRPr lang="en-PH" dirty="0" smtClean="0"/>
          </a:p>
          <a:p>
            <a:r>
              <a:rPr lang="en-PH" dirty="0" smtClean="0"/>
              <a:t>Nutrition Is The Key. Hydrate &amp; Eat Ahead!</a:t>
            </a:r>
          </a:p>
          <a:p>
            <a:endParaRPr lang="en-PH" dirty="0" smtClean="0"/>
          </a:p>
          <a:p>
            <a:r>
              <a:rPr lang="en-PH" dirty="0" smtClean="0"/>
              <a:t>Never Introduce Anything “New” During The Race</a:t>
            </a:r>
          </a:p>
          <a:p>
            <a:endParaRPr lang="en-PH" dirty="0" smtClean="0"/>
          </a:p>
          <a:p>
            <a:r>
              <a:rPr lang="en-PH" dirty="0" smtClean="0"/>
              <a:t>Ice/Ice Water &amp; “Sugar” Are Your Friends</a:t>
            </a:r>
          </a:p>
          <a:p>
            <a:endParaRPr lang="en-PH" dirty="0" smtClean="0"/>
          </a:p>
          <a:p>
            <a:r>
              <a:rPr lang="en-PH" dirty="0" smtClean="0"/>
              <a:t>#1 Enemy is YOURSELF! </a:t>
            </a:r>
          </a:p>
          <a:p>
            <a:endParaRPr lang="en-PH" dirty="0" smtClean="0"/>
          </a:p>
          <a:p>
            <a:r>
              <a:rPr lang="en-PH" dirty="0" smtClean="0"/>
              <a:t>Stay Safe &amp; Have Fun</a:t>
            </a:r>
          </a:p>
          <a:p>
            <a:endParaRPr lang="en-PH" dirty="0" smtClean="0"/>
          </a:p>
          <a:p>
            <a:pPr>
              <a:buNone/>
            </a:pPr>
            <a:endParaRPr lang="en-PH" dirty="0" smtClean="0"/>
          </a:p>
          <a:p>
            <a:endParaRPr lang="en-PH" dirty="0" smtClean="0"/>
          </a:p>
          <a:p>
            <a:endParaRPr lang="en-PH" dirty="0" smtClean="0"/>
          </a:p>
          <a:p>
            <a:endParaRPr lang="en-PH" dirty="0" smtClean="0"/>
          </a:p>
          <a:p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PH" dirty="0" smtClean="0"/>
              <a:t>Tips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505200"/>
          </a:xfrm>
        </p:spPr>
        <p:txBody>
          <a:bodyPr/>
          <a:lstStyle/>
          <a:p>
            <a:pPr algn="ctr"/>
            <a:r>
              <a:rPr lang="en-PH" dirty="0" smtClean="0"/>
              <a:t>GOOD LUCK &amp; SEE YOU AT STARTING LINE!!!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4 1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295400"/>
            <a:ext cx="3394472" cy="5181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Salute To All The Participants!</a:t>
            </a:r>
            <a:endParaRPr lang="en-PH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587</TotalTime>
  <Words>1678</Words>
  <Application>Microsoft Office PowerPoint</Application>
  <PresentationFormat>On-screen Show (4:3)</PresentationFormat>
  <Paragraphs>274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Concourse</vt:lpstr>
      <vt:lpstr>Final Briefing: 8th BDM 102K Ultra Marathon Race (January 30-31, 2016)</vt:lpstr>
      <vt:lpstr>Executive Rule Summary</vt:lpstr>
      <vt:lpstr>Integrity of the Race</vt:lpstr>
      <vt:lpstr>Support Vehicle</vt:lpstr>
      <vt:lpstr>Support Vehicle</vt:lpstr>
      <vt:lpstr>Support Vehicle: “Leap-Frog” &amp; “Shadowing”</vt:lpstr>
      <vt:lpstr>Support Vehicle</vt:lpstr>
      <vt:lpstr>Running On Single File</vt:lpstr>
      <vt:lpstr>Headphones</vt:lpstr>
      <vt:lpstr>Pacer</vt:lpstr>
      <vt:lpstr>Medical Certificate</vt:lpstr>
      <vt:lpstr>Waiver</vt:lpstr>
      <vt:lpstr>Display of Banners/Tarps</vt:lpstr>
      <vt:lpstr>BDM LOGO</vt:lpstr>
      <vt:lpstr>Running For Charity</vt:lpstr>
      <vt:lpstr>Support Crew</vt:lpstr>
      <vt:lpstr>Support Crew</vt:lpstr>
      <vt:lpstr>Cut-Off Time</vt:lpstr>
      <vt:lpstr>Declaration Of DNF</vt:lpstr>
      <vt:lpstr>Race Bib/Number</vt:lpstr>
      <vt:lpstr>Media Broadcast &amp; Coverage</vt:lpstr>
      <vt:lpstr>Leaving The Course</vt:lpstr>
      <vt:lpstr>Safety Gadgets &amp; First Aid Kits</vt:lpstr>
      <vt:lpstr>Starting Area/Line Procedure</vt:lpstr>
      <vt:lpstr>Finish Line Area</vt:lpstr>
      <vt:lpstr>Before &amp; After The Finish Line </vt:lpstr>
      <vt:lpstr>Code of Ethics For Ultrarunners</vt:lpstr>
      <vt:lpstr>Coordinating Instructions</vt:lpstr>
      <vt:lpstr>Coordinating Instructions</vt:lpstr>
      <vt:lpstr>Coordinating Instructions</vt:lpstr>
      <vt:lpstr>Final Reminders</vt:lpstr>
      <vt:lpstr>Problems???</vt:lpstr>
      <vt:lpstr>Final Reminders</vt:lpstr>
      <vt:lpstr>Portalets?</vt:lpstr>
      <vt:lpstr>Race Marshals?</vt:lpstr>
      <vt:lpstr>Review of BDM 102 Past Results</vt:lpstr>
      <vt:lpstr>2015 BDM 102 Information</vt:lpstr>
      <vt:lpstr>2016 BDM 102 Information</vt:lpstr>
      <vt:lpstr>Tips</vt:lpstr>
      <vt:lpstr>GOOD LUCK &amp; SEE YOU AT STARTING LINE!!!</vt:lpstr>
      <vt:lpstr>Salute To All The Participants!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Briefing: 4th BDM 102 Ultra Marathon Race (March 3-4, 2012)</dc:title>
  <dc:creator>Bald Runner</dc:creator>
  <cp:lastModifiedBy>Bald Runner</cp:lastModifiedBy>
  <cp:revision>93</cp:revision>
  <dcterms:created xsi:type="dcterms:W3CDTF">2012-02-29T01:53:10Z</dcterms:created>
  <dcterms:modified xsi:type="dcterms:W3CDTF">2016-01-26T01:07:17Z</dcterms:modified>
</cp:coreProperties>
</file>