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PH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P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A897F2D-9E1E-4C4F-8230-6047F4B3CA62}" type="datetimeFigureOut">
              <a:rPr lang="en-PH" smtClean="0"/>
              <a:pPr/>
              <a:t>10/2/2013</a:t>
            </a:fld>
            <a:endParaRPr lang="en-PH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PH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A651AC2-F00A-4DA1-8CFF-8A93B6108670}" type="slidenum">
              <a:rPr lang="en-PH" smtClean="0"/>
              <a:pPr/>
              <a:t>‹#›</a:t>
            </a:fld>
            <a:endParaRPr lang="en-P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PH" dirty="0" smtClean="0"/>
              <a:t>Ultra Marathon</a:t>
            </a: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PH" dirty="0" smtClean="0"/>
              <a:t>Introduction &amp; Basics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Distance More Than 42.195 Kilometers or 26.2 Miles (Marathon Race Distance)</a:t>
            </a:r>
          </a:p>
          <a:p>
            <a:endParaRPr lang="en-PH" dirty="0" smtClean="0"/>
          </a:p>
          <a:p>
            <a:r>
              <a:rPr lang="en-PH" dirty="0" smtClean="0"/>
              <a:t>Official Race Entry-Level Distance: 50 Kilometers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Definition Of Ultra Marathon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78491"/>
          </a:xfrm>
        </p:spPr>
        <p:txBody>
          <a:bodyPr/>
          <a:lstStyle/>
          <a:p>
            <a:r>
              <a:rPr lang="en-PH" dirty="0" smtClean="0"/>
              <a:t>Runner Has The Intent To Finish The Distance</a:t>
            </a:r>
          </a:p>
          <a:p>
            <a:endParaRPr lang="en-PH" dirty="0" smtClean="0"/>
          </a:p>
          <a:p>
            <a:r>
              <a:rPr lang="en-PH" dirty="0" smtClean="0"/>
              <a:t>Completion Of An Official Ultra Marathon Race/Official Finisher</a:t>
            </a:r>
          </a:p>
          <a:p>
            <a:endParaRPr lang="en-PH" dirty="0" smtClean="0"/>
          </a:p>
          <a:p>
            <a:r>
              <a:rPr lang="en-PH" dirty="0" smtClean="0"/>
              <a:t>Integrity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PH" dirty="0" smtClean="0"/>
              <a:t>How To Get The Title As Ultra Marathoner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oyal-flush-black-800x6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143001"/>
            <a:ext cx="6065308" cy="52578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PH" dirty="0" smtClean="0"/>
              <a:t>“Royal Flush”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PH" dirty="0" smtClean="0"/>
              <a:t>“Ten”</a:t>
            </a:r>
            <a:br>
              <a:rPr lang="en-PH" dirty="0" smtClean="0"/>
            </a:br>
            <a:r>
              <a:rPr lang="en-PH" dirty="0" smtClean="0"/>
              <a:t>Marathon Finish</a:t>
            </a:r>
            <a:endParaRPr lang="en-PH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/>
          <a:lstStyle/>
          <a:p>
            <a:r>
              <a:rPr lang="en-PH" dirty="0" smtClean="0"/>
              <a:t>Official Marathon Race (42K) Finisher</a:t>
            </a:r>
          </a:p>
          <a:p>
            <a:pPr lvl="1"/>
            <a:r>
              <a:rPr lang="en-PH" dirty="0" smtClean="0"/>
              <a:t>Experienced Hitting “The Wall” and Being Able To Overcome It</a:t>
            </a:r>
          </a:p>
          <a:p>
            <a:r>
              <a:rPr lang="en-PH" dirty="0" smtClean="0"/>
              <a:t>Progressively Joined Running Events Over A Period Of Time (5K To 42K Races)</a:t>
            </a:r>
          </a:p>
          <a:p>
            <a:r>
              <a:rPr lang="en-PH" dirty="0" smtClean="0"/>
              <a:t>Trained For 3-4 Months Leading To A Marathon Race</a:t>
            </a:r>
          </a:p>
          <a:p>
            <a:r>
              <a:rPr lang="en-PH" dirty="0" smtClean="0"/>
              <a:t>Periodization</a:t>
            </a:r>
            <a:r>
              <a:rPr lang="en-PH" dirty="0" smtClean="0"/>
              <a:t>: Build-Up Endurance---Speed Training---Tapering---Race---Recovery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07091"/>
          </a:xfrm>
        </p:spPr>
        <p:txBody>
          <a:bodyPr/>
          <a:lstStyle/>
          <a:p>
            <a:r>
              <a:rPr lang="en-PH" dirty="0" smtClean="0"/>
              <a:t>To Be Observed On A Daily, Monthly, Yearly Basis</a:t>
            </a:r>
          </a:p>
          <a:p>
            <a:r>
              <a:rPr lang="en-PH" dirty="0" smtClean="0"/>
              <a:t>After Workout (Hydrate &amp; Replace “Burned” Calories Within 30 Minutes After Run)</a:t>
            </a:r>
          </a:p>
          <a:p>
            <a:r>
              <a:rPr lang="en-PH" dirty="0" smtClean="0"/>
              <a:t>“Hard &amp; Easy” Training Days</a:t>
            </a:r>
          </a:p>
          <a:p>
            <a:r>
              <a:rPr lang="en-PH" dirty="0" smtClean="0"/>
              <a:t>Training “Block” On Monthly Basis</a:t>
            </a:r>
          </a:p>
          <a:p>
            <a:r>
              <a:rPr lang="en-PH" dirty="0" smtClean="0"/>
              <a:t>Seasonal Approach On Ultra Races</a:t>
            </a:r>
          </a:p>
          <a:p>
            <a:pPr lvl="1"/>
            <a:r>
              <a:rPr lang="en-PH" dirty="0" smtClean="0"/>
              <a:t>Consider Joining Intermediate Races To Validate Training Towards A Goal Race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PH" dirty="0" smtClean="0"/>
              <a:t>“Jack”</a:t>
            </a:r>
            <a:br>
              <a:rPr lang="en-PH" dirty="0" smtClean="0"/>
            </a:br>
            <a:r>
              <a:rPr lang="en-PH" dirty="0" smtClean="0"/>
              <a:t>Recovery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78491"/>
          </a:xfrm>
        </p:spPr>
        <p:txBody>
          <a:bodyPr>
            <a:normAutofit lnSpcReduction="10000"/>
          </a:bodyPr>
          <a:lstStyle/>
          <a:p>
            <a:r>
              <a:rPr lang="en-PH" dirty="0" smtClean="0"/>
              <a:t>Keep hydrated during &amp; after runs.</a:t>
            </a:r>
          </a:p>
          <a:p>
            <a:r>
              <a:rPr lang="en-PH" dirty="0" smtClean="0"/>
              <a:t>Refuel immediately after runs.</a:t>
            </a:r>
          </a:p>
          <a:p>
            <a:r>
              <a:rPr lang="en-PH" dirty="0" smtClean="0"/>
              <a:t>Sleep 7-8 hours every night.</a:t>
            </a:r>
          </a:p>
          <a:p>
            <a:r>
              <a:rPr lang="en-PH" dirty="0" smtClean="0"/>
              <a:t>Take A Nap.</a:t>
            </a:r>
          </a:p>
          <a:p>
            <a:r>
              <a:rPr lang="en-PH" dirty="0" smtClean="0"/>
              <a:t>Wear Compression Clothing After Strenuous Runs</a:t>
            </a:r>
          </a:p>
          <a:p>
            <a:r>
              <a:rPr lang="en-PH" dirty="0" smtClean="0"/>
              <a:t>Ice Baths After Runs</a:t>
            </a:r>
          </a:p>
          <a:p>
            <a:endParaRPr lang="en-PH" dirty="0" smtClean="0"/>
          </a:p>
          <a:p>
            <a:r>
              <a:rPr lang="en-PH" dirty="0" smtClean="0"/>
              <a:t>(Copied From The Book “Relentless Forward Progress” By Bryon Powell)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PH" dirty="0" smtClean="0"/>
              <a:t>“Jack”</a:t>
            </a:r>
            <a:br>
              <a:rPr lang="en-PH" dirty="0" smtClean="0"/>
            </a:br>
            <a:r>
              <a:rPr lang="en-PH" dirty="0" smtClean="0"/>
              <a:t>Tips For Recovery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“Run More”</a:t>
            </a:r>
          </a:p>
          <a:p>
            <a:r>
              <a:rPr lang="en-PH" dirty="0" smtClean="0"/>
              <a:t>Run At Slower Pace</a:t>
            </a:r>
          </a:p>
          <a:p>
            <a:r>
              <a:rPr lang="en-PH" dirty="0" smtClean="0"/>
              <a:t>“10% Rule” As A Guide, Not A Commandment (In Increasing Weekly/Monthly Mileage)</a:t>
            </a:r>
          </a:p>
          <a:p>
            <a:r>
              <a:rPr lang="en-PH" dirty="0" smtClean="0"/>
              <a:t>Weekends: Long Runs &amp; Back-to-Back (B2B) Long Runs</a:t>
            </a:r>
          </a:p>
          <a:p>
            <a:r>
              <a:rPr lang="en-PH" dirty="0" smtClean="0"/>
              <a:t>Long Run For A 50K Race = 40 Kilometers</a:t>
            </a:r>
          </a:p>
          <a:p>
            <a:r>
              <a:rPr lang="en-PH" dirty="0" smtClean="0"/>
              <a:t>Long Run For A 50-Mile Race = 48 Kilometers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PH" dirty="0" smtClean="0"/>
              <a:t>“Queen”</a:t>
            </a:r>
            <a:br>
              <a:rPr lang="en-PH" dirty="0" smtClean="0"/>
            </a:br>
            <a:r>
              <a:rPr lang="en-PH" dirty="0" smtClean="0"/>
              <a:t>Consistency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07091"/>
          </a:xfrm>
        </p:spPr>
        <p:txBody>
          <a:bodyPr/>
          <a:lstStyle/>
          <a:p>
            <a:r>
              <a:rPr lang="en-PH" dirty="0" smtClean="0"/>
              <a:t>Research/Recon On The Course</a:t>
            </a:r>
          </a:p>
          <a:p>
            <a:r>
              <a:rPr lang="en-PH" dirty="0" smtClean="0"/>
              <a:t>Road Ultras = Road Runs</a:t>
            </a:r>
          </a:p>
          <a:p>
            <a:r>
              <a:rPr lang="en-PH" dirty="0" smtClean="0"/>
              <a:t>Trail Ultras = Mountain Trails</a:t>
            </a:r>
          </a:p>
          <a:p>
            <a:r>
              <a:rPr lang="en-PH" dirty="0" smtClean="0"/>
              <a:t>Train In A Place That “Mimics” The Race Course</a:t>
            </a:r>
          </a:p>
          <a:p>
            <a:r>
              <a:rPr lang="en-PH" dirty="0" smtClean="0"/>
              <a:t>Focus On Testing One’s Gears, Nutrition, &amp; Fitness</a:t>
            </a:r>
          </a:p>
          <a:p>
            <a:r>
              <a:rPr lang="en-PH" dirty="0" smtClean="0"/>
              <a:t>Acclimatize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PH" dirty="0" smtClean="0"/>
              <a:t>“King”</a:t>
            </a:r>
            <a:br>
              <a:rPr lang="en-PH" dirty="0" smtClean="0"/>
            </a:br>
            <a:r>
              <a:rPr lang="en-PH" dirty="0" smtClean="0"/>
              <a:t>Specificity Of Training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Fuel Your Body</a:t>
            </a:r>
          </a:p>
          <a:p>
            <a:endParaRPr lang="en-PH" dirty="0" smtClean="0"/>
          </a:p>
          <a:p>
            <a:r>
              <a:rPr lang="en-PH" dirty="0" smtClean="0"/>
              <a:t>Experiment &amp; Always Be Proactive. Don’t Wait Till Your Are Thirsty or Hungry</a:t>
            </a:r>
          </a:p>
          <a:p>
            <a:endParaRPr lang="en-PH" dirty="0" smtClean="0"/>
          </a:p>
          <a:p>
            <a:r>
              <a:rPr lang="en-PH" dirty="0" smtClean="0"/>
              <a:t>Never Introduce Something New On Race Day. Stick To Your Nutrition/Hydration Strategy During Training</a:t>
            </a:r>
          </a:p>
          <a:p>
            <a:endParaRPr lang="en-PH" dirty="0" smtClean="0"/>
          </a:p>
          <a:p>
            <a:r>
              <a:rPr lang="en-PH" dirty="0" smtClean="0"/>
              <a:t>Experience Is The Best Teacher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PH" dirty="0" smtClean="0"/>
              <a:t>“Ace”</a:t>
            </a:r>
            <a:br>
              <a:rPr lang="en-PH" dirty="0" smtClean="0"/>
            </a:br>
            <a:r>
              <a:rPr lang="en-PH" dirty="0" smtClean="0"/>
              <a:t>Nutrition &amp; Hydration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Simplicity</a:t>
            </a:r>
          </a:p>
          <a:p>
            <a:r>
              <a:rPr lang="en-PH" dirty="0" smtClean="0"/>
              <a:t>It’s Not About The Form, But More On The Substance</a:t>
            </a:r>
          </a:p>
          <a:p>
            <a:r>
              <a:rPr lang="en-PH" dirty="0" smtClean="0"/>
              <a:t>Challenge One’s Capabilities</a:t>
            </a:r>
          </a:p>
          <a:p>
            <a:r>
              <a:rPr lang="en-PH" dirty="0" smtClean="0"/>
              <a:t>GMRC (Good Manners &amp; Right Conduct)</a:t>
            </a:r>
          </a:p>
          <a:p>
            <a:r>
              <a:rPr lang="en-PH" dirty="0" smtClean="0"/>
              <a:t>“No Whining”</a:t>
            </a:r>
          </a:p>
          <a:p>
            <a:r>
              <a:rPr lang="en-PH" dirty="0" smtClean="0"/>
              <a:t>Friendship, Camaraderie, Cooperation, Unity</a:t>
            </a:r>
          </a:p>
          <a:p>
            <a:r>
              <a:rPr lang="en-PH" dirty="0" smtClean="0"/>
              <a:t>Extended Goals</a:t>
            </a:r>
            <a:endParaRPr lang="en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What To Expect In Ultra Races</a:t>
            </a:r>
            <a:endParaRPr lang="en-P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PH" dirty="0" smtClean="0"/>
              <a:t>Thank You &amp; Have Fun!</a:t>
            </a:r>
            <a:endParaRPr lang="en-PH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79</TotalTime>
  <Words>411</Words>
  <Application>Microsoft Office PowerPoint</Application>
  <PresentationFormat>On-screen Show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Ultra Marathon</vt:lpstr>
      <vt:lpstr>Definition Of Ultra Marathon</vt:lpstr>
      <vt:lpstr>How To Get The Title As Ultra Marathoner</vt:lpstr>
      <vt:lpstr>“Royal Flush”</vt:lpstr>
      <vt:lpstr>“Ten” Marathon Finish</vt:lpstr>
      <vt:lpstr>“Jack” Recovery</vt:lpstr>
      <vt:lpstr>“Jack” Tips For Recovery</vt:lpstr>
      <vt:lpstr>“Queen” Consistency</vt:lpstr>
      <vt:lpstr>“King” Specificity Of Training</vt:lpstr>
      <vt:lpstr>“Ace” Nutrition &amp; Hydration</vt:lpstr>
      <vt:lpstr>What To Expect In Ultra Races</vt:lpstr>
      <vt:lpstr>Thank You &amp; Have Fun!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Ultra Marathon</dc:title>
  <dc:creator>Bald Runner</dc:creator>
  <cp:lastModifiedBy>Bald Runner</cp:lastModifiedBy>
  <cp:revision>9</cp:revision>
  <dcterms:created xsi:type="dcterms:W3CDTF">2013-10-02T09:47:01Z</dcterms:created>
  <dcterms:modified xsi:type="dcterms:W3CDTF">2013-10-02T11:20:02Z</dcterms:modified>
</cp:coreProperties>
</file>