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5" r:id="rId21"/>
    <p:sldId id="286" r:id="rId22"/>
    <p:sldId id="275" r:id="rId23"/>
    <p:sldId id="276" r:id="rId24"/>
    <p:sldId id="277" r:id="rId25"/>
    <p:sldId id="284" r:id="rId26"/>
    <p:sldId id="278" r:id="rId27"/>
    <p:sldId id="279" r:id="rId28"/>
    <p:sldId id="280" r:id="rId29"/>
    <p:sldId id="281" r:id="rId30"/>
    <p:sldId id="282" r:id="rId31"/>
    <p:sldId id="287" r:id="rId32"/>
    <p:sldId id="28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60C86-CFF1-4F09-9CAC-1ADACE45EDCA}" type="datetimeFigureOut">
              <a:rPr lang="en-PH" smtClean="0"/>
              <a:t>3/1/2012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7DCBD-B7F8-4C35-A1D0-81627AC7D17D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DCBD-B7F8-4C35-A1D0-81627AC7D17D}" type="slidenum">
              <a:rPr lang="en-PH" smtClean="0"/>
              <a:t>1</a:t>
            </a:fld>
            <a:endParaRPr lang="en-P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C3AD502-12C6-4DAE-97A9-B6CA27218223}" type="datetimeFigureOut">
              <a:rPr lang="en-PH" smtClean="0"/>
              <a:pPr/>
              <a:t>3/1/2012</a:t>
            </a:fld>
            <a:endParaRPr lang="en-P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P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474016-ADC1-48BC-A801-13F7F620D965}" type="slidenum">
              <a:rPr lang="en-PH" smtClean="0"/>
              <a:pPr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ebook.com/move.ph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Final Briefing: 4</a:t>
            </a:r>
            <a:r>
              <a:rPr lang="en-PH" baseline="30000" dirty="0" smtClean="0"/>
              <a:t>th</a:t>
            </a:r>
            <a:r>
              <a:rPr lang="en-PH" dirty="0" smtClean="0"/>
              <a:t> BDM 102K Ultra Marathon Race (March 3-4, 2012)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PH" dirty="0" smtClean="0"/>
              <a:t>Rules &amp; Regulations; Reminders; and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“whining”</a:t>
            </a:r>
          </a:p>
          <a:p>
            <a:r>
              <a:rPr lang="en-PH" dirty="0" smtClean="0"/>
              <a:t>No Littering</a:t>
            </a:r>
          </a:p>
          <a:p>
            <a:r>
              <a:rPr lang="en-PH" dirty="0" smtClean="0"/>
              <a:t>THINK SAFETY ALWAYS</a:t>
            </a:r>
          </a:p>
          <a:p>
            <a:r>
              <a:rPr lang="en-PH" dirty="0" smtClean="0"/>
              <a:t>Observe GMRC</a:t>
            </a:r>
          </a:p>
          <a:p>
            <a:r>
              <a:rPr lang="en-PH" dirty="0" smtClean="0"/>
              <a:t>If you “fucked-up”, don’t blame the RD. Blame yourself!</a:t>
            </a:r>
          </a:p>
          <a:p>
            <a:r>
              <a:rPr lang="en-PH" dirty="0" smtClean="0"/>
              <a:t>“Ceremonial HUG” with the RD after Crossing The Finish Line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Executive Rule Summary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Acts of “cheating” will eventually come out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Everybody is “deputized” to strictly report  infractions of this rule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Remember that you applied for this race to commemorate and </a:t>
            </a:r>
            <a:r>
              <a:rPr lang="en-PH" dirty="0" err="1" smtClean="0"/>
              <a:t>honor</a:t>
            </a:r>
            <a:r>
              <a:rPr lang="en-PH" dirty="0" smtClean="0"/>
              <a:t> our fallen heroes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DNF is more </a:t>
            </a:r>
            <a:r>
              <a:rPr lang="en-PH" dirty="0" err="1" smtClean="0"/>
              <a:t>honorable</a:t>
            </a:r>
            <a:r>
              <a:rPr lang="en-PH" dirty="0" smtClean="0"/>
              <a:t> than cheating in the race.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PH" dirty="0" smtClean="0"/>
              <a:t>Integrity of the Race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Must be a 4-wheeled vehicle</a:t>
            </a:r>
          </a:p>
          <a:p>
            <a:r>
              <a:rPr lang="en-PH" dirty="0" smtClean="0"/>
              <a:t>1-3 Runners For Every Support Vehicle.</a:t>
            </a:r>
          </a:p>
          <a:p>
            <a:r>
              <a:rPr lang="en-PH" dirty="0" smtClean="0"/>
              <a:t>MUST “leapfrog” the runner at all times. No “shadowing” of any runner</a:t>
            </a:r>
          </a:p>
          <a:p>
            <a:r>
              <a:rPr lang="en-PH" dirty="0" smtClean="0"/>
              <a:t>Parking should be off the National Highway.</a:t>
            </a:r>
          </a:p>
          <a:p>
            <a:r>
              <a:rPr lang="en-PH" dirty="0" smtClean="0"/>
              <a:t>Properly marked with BDM 102 Tarpaulin. (Don’t remove it from the vehicle)</a:t>
            </a:r>
          </a:p>
          <a:p>
            <a:r>
              <a:rPr lang="en-PH" dirty="0" smtClean="0"/>
              <a:t>Remember: </a:t>
            </a:r>
            <a:r>
              <a:rPr lang="en-PH" dirty="0" err="1" smtClean="0"/>
              <a:t>Kilometer</a:t>
            </a:r>
            <a:r>
              <a:rPr lang="en-PH" dirty="0" smtClean="0"/>
              <a:t> Post #7 (Drop Off @ Km 00 &amp; Proceed to Km #7)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Vehicle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On the left side (farthest) of the road, facing traffic!</a:t>
            </a:r>
          </a:p>
          <a:p>
            <a:r>
              <a:rPr lang="en-PH" dirty="0" smtClean="0"/>
              <a:t>No Running Together Abreast</a:t>
            </a:r>
          </a:p>
          <a:p>
            <a:r>
              <a:rPr lang="en-PH" dirty="0" smtClean="0"/>
              <a:t>No walking sticks or ski poles</a:t>
            </a:r>
          </a:p>
          <a:p>
            <a:r>
              <a:rPr lang="en-PH" dirty="0" smtClean="0"/>
              <a:t>No “cooling vests”</a:t>
            </a:r>
          </a:p>
          <a:p>
            <a:r>
              <a:rPr lang="en-PH" dirty="0" smtClean="0"/>
              <a:t>No umbrellas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Running On Single File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headphones will be allowed during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Headphones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Pacer is NOT allowed during the race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BANDITS are not allowed during the Race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Pacer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All qualified runners must submit their Medical Certificate taken at least 2 months before Race Day</a:t>
            </a:r>
          </a:p>
          <a:p>
            <a:r>
              <a:rPr lang="en-PH" dirty="0" smtClean="0"/>
              <a:t>Doctor’s Certificate will suffice stating the runner is healthy to be exposed in strenuous activities.</a:t>
            </a:r>
          </a:p>
          <a:p>
            <a:r>
              <a:rPr lang="en-PH" dirty="0" smtClean="0"/>
              <a:t>Last Day of Submission: TODAY</a:t>
            </a:r>
          </a:p>
          <a:p>
            <a:r>
              <a:rPr lang="en-PH" dirty="0" smtClean="0"/>
              <a:t>No Medical Certificate, No Run 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Medical Certificate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Every Runner Must Sign “The Assumption Of Risk &amp; Statement of Waiver</a:t>
            </a:r>
            <a:r>
              <a:rPr lang="en-PH" dirty="0" smtClean="0"/>
              <a:t>”</a:t>
            </a:r>
          </a:p>
          <a:p>
            <a:endParaRPr lang="en-PH" dirty="0" smtClean="0"/>
          </a:p>
          <a:p>
            <a:r>
              <a:rPr lang="en-PH" dirty="0" smtClean="0"/>
              <a:t>NO Submission/Signature, NO Run!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Waiver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display of Corporate Sponsors’ Tarps on Runner’s Support Vehicle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Will allow display of Running Club’s/Group’s tarps only</a:t>
            </a:r>
            <a:r>
              <a:rPr lang="en-PH" dirty="0" smtClean="0"/>
              <a:t>.</a:t>
            </a:r>
          </a:p>
          <a:p>
            <a:endParaRPr lang="en-PH" dirty="0" smtClean="0"/>
          </a:p>
          <a:p>
            <a:r>
              <a:rPr lang="en-PH" dirty="0" smtClean="0"/>
              <a:t>Logos of Runners’ Sponsors are limited on their uniform/apparel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Display of Banners/Tarps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Running For Charity is not allowed without the Permission of the Race Director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Running For Charity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Each runner must have a support crew.</a:t>
            </a:r>
          </a:p>
          <a:p>
            <a:r>
              <a:rPr lang="en-PH" dirty="0" smtClean="0"/>
              <a:t>Support = giving/handing anything that the runner needs.</a:t>
            </a:r>
          </a:p>
          <a:p>
            <a:r>
              <a:rPr lang="en-PH" dirty="0" smtClean="0"/>
              <a:t>Support Crew Are Required to Approach Their Runner.</a:t>
            </a:r>
          </a:p>
          <a:p>
            <a:r>
              <a:rPr lang="en-PH" dirty="0" smtClean="0"/>
              <a:t>Support Crew should maintain cleanliness on places where they park. Maintain garbage bags in their support vehicle.</a:t>
            </a:r>
          </a:p>
          <a:p>
            <a:r>
              <a:rPr lang="en-PH" dirty="0" smtClean="0"/>
              <a:t>Always be vigilant in crossing the highway.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Crew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Instances When Runners Have To Approach/Stay With The Parked Support Vehicle</a:t>
            </a:r>
          </a:p>
          <a:p>
            <a:pPr lvl="1"/>
            <a:r>
              <a:rPr lang="en-PH" dirty="0" smtClean="0"/>
              <a:t>To Sit &amp; Rest</a:t>
            </a:r>
          </a:p>
          <a:p>
            <a:pPr lvl="1"/>
            <a:r>
              <a:rPr lang="en-PH" dirty="0" smtClean="0"/>
              <a:t>Change Running Attire/Shoes</a:t>
            </a:r>
          </a:p>
          <a:p>
            <a:pPr lvl="1"/>
            <a:r>
              <a:rPr lang="en-PH" dirty="0" smtClean="0"/>
              <a:t>To Eat/Attend To Personal Care/Massage</a:t>
            </a:r>
          </a:p>
          <a:p>
            <a:pPr lvl="1"/>
            <a:r>
              <a:rPr lang="en-PH" dirty="0" smtClean="0"/>
              <a:t>@ BDM Km Post #50 (</a:t>
            </a:r>
            <a:r>
              <a:rPr lang="en-PH" dirty="0" err="1" smtClean="0"/>
              <a:t>Abucay</a:t>
            </a:r>
            <a:r>
              <a:rPr lang="en-PH" dirty="0" smtClean="0"/>
              <a:t>, Bataan)</a:t>
            </a:r>
          </a:p>
          <a:p>
            <a:r>
              <a:rPr lang="en-PH" dirty="0" smtClean="0"/>
              <a:t>Immediately Cross The Road &amp; Continue Running On The Left Side of the Road After </a:t>
            </a:r>
            <a:r>
              <a:rPr lang="en-PH" dirty="0" err="1" smtClean="0"/>
              <a:t>Pitstop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Support Crew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Cut-Off Time is 18 </a:t>
            </a:r>
            <a:r>
              <a:rPr lang="en-PH" dirty="0" smtClean="0"/>
              <a:t>Hours</a:t>
            </a:r>
          </a:p>
          <a:p>
            <a:endParaRPr lang="en-PH" dirty="0" smtClean="0"/>
          </a:p>
          <a:p>
            <a:r>
              <a:rPr lang="en-PH" dirty="0" smtClean="0"/>
              <a:t>Finishers Beyond the 18-Hour Cut-Off time will be declared as Did Not Finish (DNF)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Cut-Off Time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PH" dirty="0" smtClean="0"/>
              <a:t>Steps In Declaring DNF During The Event</a:t>
            </a:r>
            <a:r>
              <a:rPr lang="en-PH" dirty="0" smtClean="0"/>
              <a:t>:</a:t>
            </a:r>
          </a:p>
          <a:p>
            <a:pPr>
              <a:buNone/>
            </a:pPr>
            <a:endParaRPr lang="en-PH" dirty="0" smtClean="0"/>
          </a:p>
          <a:p>
            <a:pPr lvl="1"/>
            <a:r>
              <a:rPr lang="en-PH" dirty="0" smtClean="0"/>
              <a:t>Contact The Following CP Numbers: 0918-910-0825; 0918-965-9895 &amp; </a:t>
            </a:r>
            <a:r>
              <a:rPr lang="en-PH" dirty="0" smtClean="0"/>
              <a:t>0915-753-3834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Your Name; Bib Number &amp; the Reason Why You Are Declaring Yourself As </a:t>
            </a:r>
            <a:r>
              <a:rPr lang="en-PH" dirty="0" smtClean="0"/>
              <a:t>DNF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If You Need Immediate Medical </a:t>
            </a:r>
            <a:r>
              <a:rPr lang="en-PH" dirty="0" smtClean="0"/>
              <a:t>Attention/Evacuation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State Your Present Location Relative to the Nearest BDM </a:t>
            </a:r>
            <a:r>
              <a:rPr lang="en-PH" dirty="0" err="1" smtClean="0"/>
              <a:t>Kilometer</a:t>
            </a:r>
            <a:r>
              <a:rPr lang="en-PH" dirty="0" smtClean="0"/>
              <a:t> </a:t>
            </a:r>
            <a:r>
              <a:rPr lang="en-PH" dirty="0" smtClean="0"/>
              <a:t>Post</a:t>
            </a:r>
          </a:p>
          <a:p>
            <a:pPr lvl="1"/>
            <a:endParaRPr lang="en-PH" dirty="0" smtClean="0"/>
          </a:p>
          <a:p>
            <a:pPr lvl="1"/>
            <a:r>
              <a:rPr lang="en-PH" dirty="0" smtClean="0"/>
              <a:t>Remove Race Bib &amp; Proceed To The Finish Line</a:t>
            </a:r>
          </a:p>
          <a:p>
            <a:pPr lvl="1"/>
            <a:endParaRPr lang="en-PH" dirty="0" smtClean="0"/>
          </a:p>
          <a:p>
            <a:pPr lvl="1"/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PH" dirty="0" smtClean="0"/>
              <a:t>Declaration Of DNF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Always Be Visible (at the front)</a:t>
            </a:r>
          </a:p>
          <a:p>
            <a:endParaRPr lang="en-PH" dirty="0" smtClean="0"/>
          </a:p>
          <a:p>
            <a:r>
              <a:rPr lang="en-PH" dirty="0" smtClean="0"/>
              <a:t>If running “half-naked”, race bib should be pinned in front of his/her running shorts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If runner is using race bib belt, make sure the bib stays in front of the body. 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Race Bib/Number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No Media Broadcast &amp; Coverage will be allowed without the permission of the Race Organizer/Race Director.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Official Photography and Film Documentation: </a:t>
            </a:r>
            <a:r>
              <a:rPr lang="en-PH" dirty="0" smtClean="0"/>
              <a:t>J. </a:t>
            </a:r>
            <a:r>
              <a:rPr lang="en-PH" dirty="0" err="1" smtClean="0"/>
              <a:t>Avellanosa</a:t>
            </a:r>
            <a:r>
              <a:rPr lang="en-PH" dirty="0" smtClean="0"/>
              <a:t> Photography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Media Broadcast &amp; Coverage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Runners are no longer allowed to leave the race course to eat in commercial establishments.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Support crew will be utilized to run errands for the runner/s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Leaving The Course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Each runner must have a “</a:t>
            </a:r>
            <a:r>
              <a:rPr lang="en-PH" dirty="0" err="1" smtClean="0"/>
              <a:t>reflectorized</a:t>
            </a:r>
            <a:r>
              <a:rPr lang="en-PH" dirty="0" smtClean="0"/>
              <a:t>” vest/tapes; flashlight/headlight; and extra batteries.</a:t>
            </a:r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Runners are advised to bring their own First Aid Kits just in case of any emergency during the race</a:t>
            </a:r>
          </a:p>
          <a:p>
            <a:pPr>
              <a:buNone/>
            </a:pP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Safety Gadgets &amp; First Aid Kits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462272"/>
          </a:xfrm>
        </p:spPr>
        <p:txBody>
          <a:bodyPr/>
          <a:lstStyle/>
          <a:p>
            <a:r>
              <a:rPr lang="en-PH" dirty="0" smtClean="0"/>
              <a:t>NO Support Vehicle will be allowed to Enter &amp; Park at the Road leading to the Old Railway Station (BDM Km Post #102</a:t>
            </a:r>
            <a:r>
              <a:rPr lang="en-PH" dirty="0" smtClean="0"/>
              <a:t>)</a:t>
            </a:r>
          </a:p>
          <a:p>
            <a:endParaRPr lang="en-PH" dirty="0" smtClean="0"/>
          </a:p>
          <a:p>
            <a:r>
              <a:rPr lang="en-PH" dirty="0" smtClean="0"/>
              <a:t>Support Vehicles Should Park On The Highway In front of the Provincial </a:t>
            </a:r>
            <a:r>
              <a:rPr lang="en-PH" dirty="0" smtClean="0"/>
              <a:t>Capitol</a:t>
            </a:r>
          </a:p>
          <a:p>
            <a:endParaRPr lang="en-PH" dirty="0" smtClean="0"/>
          </a:p>
          <a:p>
            <a:r>
              <a:rPr lang="en-PH" dirty="0" smtClean="0"/>
              <a:t>Support Vehicles Which Insist To Enter &amp; Park On The Road Will Have Their Runners Declared as </a:t>
            </a:r>
            <a:r>
              <a:rPr lang="en-PH" dirty="0" err="1" smtClean="0"/>
              <a:t>DQ’d</a:t>
            </a:r>
            <a:r>
              <a:rPr lang="en-PH" dirty="0" smtClean="0"/>
              <a:t> and DNF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PH" dirty="0" smtClean="0"/>
              <a:t>Finish Line Area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No Pacer/Escort Runner Is Allowed </a:t>
            </a:r>
            <a:r>
              <a:rPr lang="en-PH" dirty="0" smtClean="0"/>
              <a:t>With A</a:t>
            </a:r>
            <a:r>
              <a:rPr lang="en-PH" dirty="0" smtClean="0"/>
              <a:t> Runner </a:t>
            </a:r>
            <a:r>
              <a:rPr lang="en-PH" dirty="0" smtClean="0"/>
              <a:t>Approaching The Finish </a:t>
            </a:r>
            <a:r>
              <a:rPr lang="en-PH" dirty="0" smtClean="0"/>
              <a:t>Line</a:t>
            </a:r>
          </a:p>
          <a:p>
            <a:endParaRPr lang="en-PH" dirty="0" smtClean="0"/>
          </a:p>
          <a:p>
            <a:r>
              <a:rPr lang="en-PH" dirty="0" smtClean="0"/>
              <a:t>Only Registered Runners Are Allowed To Cross The Finish </a:t>
            </a:r>
            <a:r>
              <a:rPr lang="en-PH" dirty="0" smtClean="0"/>
              <a:t>Line</a:t>
            </a:r>
          </a:p>
          <a:p>
            <a:endParaRPr lang="en-PH" dirty="0" smtClean="0"/>
          </a:p>
          <a:p>
            <a:r>
              <a:rPr lang="en-PH" dirty="0" smtClean="0"/>
              <a:t>HUG The RD After Crossing The Finish </a:t>
            </a:r>
            <a:r>
              <a:rPr lang="en-PH" dirty="0" smtClean="0"/>
              <a:t>Line</a:t>
            </a:r>
          </a:p>
          <a:p>
            <a:endParaRPr lang="en-PH" dirty="0" smtClean="0"/>
          </a:p>
          <a:p>
            <a:r>
              <a:rPr lang="en-PH" dirty="0" smtClean="0"/>
              <a:t>Awarding of Swags (Medal, Trophy, &amp; Finisher’s Shirt) &amp; Official Photo Shoot Will Follow Immediately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PH" dirty="0" smtClean="0"/>
              <a:t>Before &amp; After The Finish Line 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Honesty</a:t>
            </a:r>
          </a:p>
          <a:p>
            <a:endParaRPr lang="en-PH" dirty="0" smtClean="0"/>
          </a:p>
          <a:p>
            <a:r>
              <a:rPr lang="en-PH" dirty="0" smtClean="0"/>
              <a:t>Sharing &amp; Cooperation</a:t>
            </a:r>
          </a:p>
          <a:p>
            <a:endParaRPr lang="en-PH" dirty="0" smtClean="0"/>
          </a:p>
          <a:p>
            <a:r>
              <a:rPr lang="en-PH" dirty="0" smtClean="0"/>
              <a:t>Camaraderie &amp; Unity</a:t>
            </a:r>
          </a:p>
          <a:p>
            <a:endParaRPr lang="en-PH" dirty="0" smtClean="0"/>
          </a:p>
          <a:p>
            <a:r>
              <a:rPr lang="en-PH" dirty="0" smtClean="0"/>
              <a:t>Friendship</a:t>
            </a:r>
          </a:p>
          <a:p>
            <a:endParaRPr lang="en-PH" dirty="0" smtClean="0"/>
          </a:p>
          <a:p>
            <a:r>
              <a:rPr lang="en-PH" dirty="0" smtClean="0"/>
              <a:t>Courtesy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Code of Ethics For Ultrarunners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DM Old Pictu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905000"/>
            <a:ext cx="6944539" cy="3886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Remember the following:</a:t>
            </a:r>
          </a:p>
          <a:p>
            <a:pPr lvl="1"/>
            <a:r>
              <a:rPr lang="en-PH" dirty="0" smtClean="0"/>
              <a:t>@ Key Intersections: BDM Km #14; Km #23; Km #32---ALWAYS TURN RIGHT</a:t>
            </a:r>
          </a:p>
          <a:p>
            <a:pPr lvl="1"/>
            <a:r>
              <a:rPr lang="en-PH" dirty="0" smtClean="0"/>
              <a:t>Km # 83: Turn Right Towards </a:t>
            </a:r>
            <a:r>
              <a:rPr lang="en-PH" dirty="0" err="1" smtClean="0"/>
              <a:t>Guagua</a:t>
            </a:r>
            <a:r>
              <a:rPr lang="en-PH" dirty="0" smtClean="0"/>
              <a:t>, Pampanga &amp; After 20 meters, Turn Left</a:t>
            </a:r>
          </a:p>
          <a:p>
            <a:pPr lvl="1"/>
            <a:r>
              <a:rPr lang="en-PH" dirty="0" smtClean="0"/>
              <a:t>@ </a:t>
            </a:r>
            <a:r>
              <a:rPr lang="en-PH" dirty="0" err="1" smtClean="0"/>
              <a:t>Guagua</a:t>
            </a:r>
            <a:r>
              <a:rPr lang="en-PH" dirty="0" smtClean="0"/>
              <a:t>, Pampanga: GO Straight to the Market Area; Don’t Follow Detour Route For Vehicles</a:t>
            </a:r>
          </a:p>
          <a:p>
            <a:pPr lvl="1"/>
            <a:r>
              <a:rPr lang="en-PH" dirty="0" smtClean="0"/>
              <a:t>Turn Left On An Elevated Bridge (Short) and then Turn Right on the Intersection</a:t>
            </a:r>
          </a:p>
          <a:p>
            <a:pPr lvl="1"/>
            <a:r>
              <a:rPr lang="en-PH" dirty="0" smtClean="0"/>
              <a:t>Km #92 is within the vicinity of RAZON’s Restaurant 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>
                <a:hlinkClick r:id="rId2"/>
              </a:rPr>
              <a:t>http://www.facebook.com/move.ph#!/media/set/?</a:t>
            </a:r>
            <a:r>
              <a:rPr lang="en-PH" dirty="0" smtClean="0">
                <a:hlinkClick r:id="rId2"/>
              </a:rPr>
              <a:t>set=a.260799560663004.60513.148414221901539&amp;type=3</a:t>
            </a:r>
            <a:endParaRPr lang="en-PH" dirty="0" smtClean="0"/>
          </a:p>
          <a:p>
            <a:pPr>
              <a:buNone/>
            </a:pPr>
            <a:endParaRPr lang="en-PH" dirty="0" smtClean="0"/>
          </a:p>
          <a:p>
            <a:r>
              <a:rPr lang="en-PH" dirty="0" smtClean="0"/>
              <a:t>By Lawrence Arvin </a:t>
            </a:r>
            <a:r>
              <a:rPr lang="en-PH" dirty="0" smtClean="0"/>
              <a:t>Tomas @ FB’s </a:t>
            </a:r>
            <a:r>
              <a:rPr lang="en-PH" dirty="0" err="1" smtClean="0"/>
              <a:t>Pinoy</a:t>
            </a:r>
            <a:r>
              <a:rPr lang="en-PH" dirty="0" smtClean="0"/>
              <a:t> Ultra Marathon Group’s Wall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572000"/>
          </a:xfrm>
        </p:spPr>
        <p:txBody>
          <a:bodyPr>
            <a:normAutofit fontScale="92500"/>
          </a:bodyPr>
          <a:lstStyle/>
          <a:p>
            <a:r>
              <a:rPr lang="en-PH" dirty="0" smtClean="0"/>
              <a:t>3 Ambulances &amp; Medical </a:t>
            </a:r>
            <a:r>
              <a:rPr lang="en-PH" dirty="0" smtClean="0"/>
              <a:t>Teams</a:t>
            </a:r>
          </a:p>
          <a:p>
            <a:endParaRPr lang="en-PH" dirty="0" smtClean="0"/>
          </a:p>
          <a:p>
            <a:r>
              <a:rPr lang="en-PH" dirty="0" smtClean="0"/>
              <a:t>Emergency Contact Numbers:</a:t>
            </a:r>
          </a:p>
          <a:p>
            <a:pPr lvl="1"/>
            <a:r>
              <a:rPr lang="en-PH" dirty="0" smtClean="0"/>
              <a:t>0918-910-0825</a:t>
            </a:r>
          </a:p>
          <a:p>
            <a:pPr lvl="1"/>
            <a:r>
              <a:rPr lang="en-PH" dirty="0" smtClean="0"/>
              <a:t>0918-965-9895</a:t>
            </a:r>
          </a:p>
          <a:p>
            <a:pPr lvl="1"/>
            <a:r>
              <a:rPr lang="en-PH" dirty="0" smtClean="0"/>
              <a:t>0915-753-3834</a:t>
            </a:r>
          </a:p>
          <a:p>
            <a:pPr lvl="1"/>
            <a:endParaRPr lang="en-PH" dirty="0" smtClean="0"/>
          </a:p>
          <a:p>
            <a:r>
              <a:rPr lang="en-PH" dirty="0" smtClean="0"/>
              <a:t>In dark places, run in the company of other </a:t>
            </a:r>
            <a:r>
              <a:rPr lang="en-PH" dirty="0" smtClean="0"/>
              <a:t>runner/s</a:t>
            </a:r>
          </a:p>
          <a:p>
            <a:endParaRPr lang="en-PH" dirty="0" smtClean="0"/>
          </a:p>
          <a:p>
            <a:r>
              <a:rPr lang="en-PH" dirty="0" smtClean="0"/>
              <a:t>Beware of Dogs; Drunk Individuals &amp; Motorists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PH" dirty="0" smtClean="0"/>
              <a:t>Coordinating Instructions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PH" dirty="0" smtClean="0"/>
              <a:t>Cut-Off Times Will Be Strictly Enforced</a:t>
            </a:r>
          </a:p>
          <a:p>
            <a:r>
              <a:rPr lang="en-PH" dirty="0" smtClean="0"/>
              <a:t>NO </a:t>
            </a:r>
            <a:r>
              <a:rPr lang="en-PH" dirty="0" smtClean="0"/>
              <a:t>“Unofficial” </a:t>
            </a:r>
            <a:r>
              <a:rPr lang="en-PH" dirty="0" smtClean="0"/>
              <a:t>Finishers</a:t>
            </a:r>
          </a:p>
          <a:p>
            <a:r>
              <a:rPr lang="en-PH" dirty="0" smtClean="0"/>
              <a:t>Race Is CLOSED After 18 Hours</a:t>
            </a:r>
          </a:p>
          <a:p>
            <a:r>
              <a:rPr lang="en-PH" dirty="0" smtClean="0"/>
              <a:t>RD &amp; Staff Will Leave The Finish Area Once Cut-Off Time Has Elapsed</a:t>
            </a:r>
          </a:p>
          <a:p>
            <a:r>
              <a:rPr lang="en-PH" dirty="0" smtClean="0"/>
              <a:t>“Listen To Your Body”</a:t>
            </a:r>
          </a:p>
          <a:p>
            <a:r>
              <a:rPr lang="en-PH" dirty="0" smtClean="0"/>
              <a:t>“Solve Your Problem/s”</a:t>
            </a:r>
          </a:p>
          <a:p>
            <a:r>
              <a:rPr lang="en-PH" dirty="0" smtClean="0"/>
              <a:t>“Stick To Your Training”</a:t>
            </a:r>
          </a:p>
          <a:p>
            <a:r>
              <a:rPr lang="en-PH" dirty="0" smtClean="0"/>
              <a:t>DECIDE</a:t>
            </a:r>
          </a:p>
          <a:p>
            <a:r>
              <a:rPr lang="en-PH" dirty="0" smtClean="0"/>
              <a:t>P R A Y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Final Reminders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602163"/>
          </a:xfrm>
        </p:spPr>
        <p:txBody>
          <a:bodyPr>
            <a:normAutofit/>
          </a:bodyPr>
          <a:lstStyle/>
          <a:p>
            <a:r>
              <a:rPr lang="en-PH" dirty="0" smtClean="0"/>
              <a:t>Assembly Time: 9:00 PM, March 3, 2012 (Saturday)</a:t>
            </a:r>
          </a:p>
          <a:p>
            <a:r>
              <a:rPr lang="en-PH" dirty="0" smtClean="0"/>
              <a:t>Gun Start: 10:15 PM, March 3, 2012</a:t>
            </a:r>
          </a:p>
          <a:p>
            <a:r>
              <a:rPr lang="en-PH" dirty="0" smtClean="0"/>
              <a:t>Place: BDM Km Post #00, BDM Shrine, </a:t>
            </a:r>
            <a:r>
              <a:rPr lang="en-PH" dirty="0" err="1" smtClean="0"/>
              <a:t>Mariveles</a:t>
            </a:r>
            <a:r>
              <a:rPr lang="en-PH" dirty="0" smtClean="0"/>
              <a:t>, Bataan</a:t>
            </a:r>
          </a:p>
          <a:p>
            <a:r>
              <a:rPr lang="en-PH" dirty="0" smtClean="0"/>
              <a:t>Cut-Off Time/End Of Race: 4:15 PM, March 4, 2012</a:t>
            </a:r>
          </a:p>
          <a:p>
            <a:r>
              <a:rPr lang="en-PH" dirty="0" smtClean="0"/>
              <a:t>(Bring Your Race Bibs To The Starting Line)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Final Reminders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PH" dirty="0" smtClean="0"/>
              <a:t>Time To Beat: 10:01:05 Hours (Overall/Men’s) By Alvin Canada (Philippine Army)</a:t>
            </a:r>
          </a:p>
          <a:p>
            <a:r>
              <a:rPr lang="en-PH" dirty="0" smtClean="0"/>
              <a:t>Time To Beat: 13:04:30 Hours (Ladies) By Camilla Brooks</a:t>
            </a:r>
          </a:p>
          <a:p>
            <a:r>
              <a:rPr lang="en-PH" dirty="0" smtClean="0"/>
              <a:t>1</a:t>
            </a:r>
            <a:r>
              <a:rPr lang="en-PH" baseline="30000" dirty="0" smtClean="0"/>
              <a:t>st</a:t>
            </a:r>
            <a:r>
              <a:rPr lang="en-PH" dirty="0" smtClean="0"/>
              <a:t> BDM: 63/83 Finishers (75.9%)</a:t>
            </a:r>
          </a:p>
          <a:p>
            <a:r>
              <a:rPr lang="en-PH" dirty="0" smtClean="0"/>
              <a:t>2</a:t>
            </a:r>
            <a:r>
              <a:rPr lang="en-PH" baseline="30000" dirty="0" smtClean="0"/>
              <a:t>nd</a:t>
            </a:r>
            <a:r>
              <a:rPr lang="en-PH" dirty="0" smtClean="0"/>
              <a:t> BDM: 104/123 Finishers (84.5%)</a:t>
            </a:r>
          </a:p>
          <a:p>
            <a:r>
              <a:rPr lang="en-PH" dirty="0" smtClean="0"/>
              <a:t>3</a:t>
            </a:r>
            <a:r>
              <a:rPr lang="en-PH" baseline="30000" dirty="0" smtClean="0"/>
              <a:t>rd</a:t>
            </a:r>
            <a:r>
              <a:rPr lang="en-PH" dirty="0" smtClean="0"/>
              <a:t> BDM: 112/154 Finishers (72.7%)</a:t>
            </a:r>
          </a:p>
          <a:p>
            <a:r>
              <a:rPr lang="en-PH" dirty="0" smtClean="0"/>
              <a:t>Total of BDM 102 Finishers: 279</a:t>
            </a:r>
          </a:p>
          <a:p>
            <a:pPr>
              <a:buNone/>
            </a:pPr>
            <a:endParaRPr lang="en-PH" dirty="0" smtClean="0"/>
          </a:p>
          <a:p>
            <a:pPr>
              <a:buNone/>
            </a:pPr>
            <a:endParaRPr lang="en-PH" dirty="0" smtClean="0"/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PH" dirty="0" smtClean="0"/>
              <a:t>Review of BDM 102 Past Results</a:t>
            </a:r>
            <a:endParaRPr lang="en-PH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Registered Runner: 191</a:t>
            </a:r>
          </a:p>
          <a:p>
            <a:r>
              <a:rPr lang="en-PH" dirty="0" smtClean="0"/>
              <a:t>Foreign Runners: 3 (USA &amp; Japan)</a:t>
            </a:r>
          </a:p>
          <a:p>
            <a:r>
              <a:rPr lang="en-PH" dirty="0" smtClean="0"/>
              <a:t>Lady Runners: 15</a:t>
            </a:r>
          </a:p>
          <a:p>
            <a:r>
              <a:rPr lang="en-PH" dirty="0" smtClean="0"/>
              <a:t>Podium Finishers: Top 3 Overall &amp; Top 3 Ladies</a:t>
            </a:r>
          </a:p>
          <a:p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2012 BDM 102 Information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35691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Still By Invitation </a:t>
            </a:r>
            <a:r>
              <a:rPr lang="en-PH" dirty="0" smtClean="0"/>
              <a:t>Only</a:t>
            </a:r>
          </a:p>
          <a:p>
            <a:endParaRPr lang="en-PH" dirty="0" smtClean="0"/>
          </a:p>
          <a:p>
            <a:r>
              <a:rPr lang="en-PH" dirty="0" smtClean="0"/>
              <a:t>Application Starts Effective April 1, </a:t>
            </a:r>
            <a:r>
              <a:rPr lang="en-PH" dirty="0" smtClean="0"/>
              <a:t>2012</a:t>
            </a:r>
          </a:p>
          <a:p>
            <a:endParaRPr lang="en-PH" dirty="0" smtClean="0"/>
          </a:p>
          <a:p>
            <a:r>
              <a:rPr lang="en-PH" dirty="0" smtClean="0"/>
              <a:t>Slots Available: </a:t>
            </a:r>
            <a:r>
              <a:rPr lang="en-PH" dirty="0" smtClean="0"/>
              <a:t>200</a:t>
            </a:r>
          </a:p>
          <a:p>
            <a:endParaRPr lang="en-PH" dirty="0" smtClean="0"/>
          </a:p>
          <a:p>
            <a:r>
              <a:rPr lang="en-PH" dirty="0" smtClean="0"/>
              <a:t>Finisher’s Medal Categories: (Based From Finish Times)</a:t>
            </a:r>
          </a:p>
          <a:p>
            <a:pPr lvl="1"/>
            <a:r>
              <a:rPr lang="en-PH" dirty="0" smtClean="0"/>
              <a:t>GOLD Award: Sub-12 Hours</a:t>
            </a:r>
          </a:p>
          <a:p>
            <a:pPr lvl="1"/>
            <a:r>
              <a:rPr lang="en-PH" dirty="0" smtClean="0"/>
              <a:t>SILVER Award: Sub-16 Hours</a:t>
            </a:r>
          </a:p>
          <a:p>
            <a:pPr lvl="1"/>
            <a:r>
              <a:rPr lang="en-PH" dirty="0" smtClean="0"/>
              <a:t>BRONZE </a:t>
            </a:r>
            <a:r>
              <a:rPr lang="en-PH" dirty="0" smtClean="0"/>
              <a:t>Award: Sub-18 Hours</a:t>
            </a:r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2013 BDM 102 Plans &amp; Programs</a:t>
            </a:r>
            <a:endParaRPr lang="en-PH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505200"/>
          </a:xfrm>
        </p:spPr>
        <p:txBody>
          <a:bodyPr/>
          <a:lstStyle/>
          <a:p>
            <a:pPr algn="ctr"/>
            <a:r>
              <a:rPr lang="en-PH" dirty="0" smtClean="0"/>
              <a:t>GOOD LUCK &amp; SEE YOU AT STARTING LINE!!!</a:t>
            </a:r>
            <a:endParaRPr lang="en-PH" dirty="0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159</TotalTime>
  <Words>1246</Words>
  <Application>Microsoft Office PowerPoint</Application>
  <PresentationFormat>On-screen Show (4:3)</PresentationFormat>
  <Paragraphs>189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Concourse</vt:lpstr>
      <vt:lpstr>Final Briefing: 4th BDM 102K Ultra Marathon Race (March 3-4, 2012)</vt:lpstr>
      <vt:lpstr>Executive Rule Summary</vt:lpstr>
      <vt:lpstr>Integrity of the Race</vt:lpstr>
      <vt:lpstr>Support Vehicle</vt:lpstr>
      <vt:lpstr>Running On Single File</vt:lpstr>
      <vt:lpstr>Headphones</vt:lpstr>
      <vt:lpstr>Pacer</vt:lpstr>
      <vt:lpstr>Medical Certificate</vt:lpstr>
      <vt:lpstr>Waiver</vt:lpstr>
      <vt:lpstr>Display of Banners/Tarps</vt:lpstr>
      <vt:lpstr>Running For Charity</vt:lpstr>
      <vt:lpstr>Support Crew</vt:lpstr>
      <vt:lpstr>Support Crew</vt:lpstr>
      <vt:lpstr>Cut-Off Time</vt:lpstr>
      <vt:lpstr>Declaration Of DNF</vt:lpstr>
      <vt:lpstr>Race Bib/Number</vt:lpstr>
      <vt:lpstr>Media Broadcast &amp; Coverage</vt:lpstr>
      <vt:lpstr>Leaving The Course</vt:lpstr>
      <vt:lpstr>Safety Gadgets &amp; First Aid Kits</vt:lpstr>
      <vt:lpstr>Finish Line Area</vt:lpstr>
      <vt:lpstr>Before &amp; After The Finish Line </vt:lpstr>
      <vt:lpstr>Code of Ethics For Ultrarunners</vt:lpstr>
      <vt:lpstr>Coordinating Instructions</vt:lpstr>
      <vt:lpstr>Coordinating Instructions</vt:lpstr>
      <vt:lpstr>Coordinating Instructions</vt:lpstr>
      <vt:lpstr>Coordinating Instructions</vt:lpstr>
      <vt:lpstr>Final Reminders</vt:lpstr>
      <vt:lpstr>Final Reminders</vt:lpstr>
      <vt:lpstr>Review of BDM 102 Past Results</vt:lpstr>
      <vt:lpstr>2012 BDM 102 Information</vt:lpstr>
      <vt:lpstr>2013 BDM 102 Plans &amp; Programs</vt:lpstr>
      <vt:lpstr>GOOD LUCK &amp; SEE YOU AT STARTING LINE!!!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Briefing: 4th BDM 102 Ultra Marathon Race (March 3-4, 2012)</dc:title>
  <dc:creator>Bald Runner</dc:creator>
  <cp:lastModifiedBy>Bald Runner</cp:lastModifiedBy>
  <cp:revision>28</cp:revision>
  <dcterms:created xsi:type="dcterms:W3CDTF">2012-02-29T01:53:10Z</dcterms:created>
  <dcterms:modified xsi:type="dcterms:W3CDTF">2012-03-01T02:16:27Z</dcterms:modified>
</cp:coreProperties>
</file>