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76" r:id="rId3"/>
    <p:sldId id="281" r:id="rId4"/>
    <p:sldId id="274" r:id="rId5"/>
    <p:sldId id="273" r:id="rId6"/>
    <p:sldId id="257" r:id="rId7"/>
    <p:sldId id="258" r:id="rId8"/>
    <p:sldId id="259" r:id="rId9"/>
    <p:sldId id="260" r:id="rId10"/>
    <p:sldId id="275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2" r:id="rId22"/>
    <p:sldId id="277" r:id="rId23"/>
    <p:sldId id="279" r:id="rId24"/>
    <p:sldId id="280" r:id="rId25"/>
    <p:sldId id="278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0D24D22-4E84-4AD0-9BDB-44924DC4208B}" type="datetimeFigureOut">
              <a:rPr lang="en-PH" smtClean="0"/>
              <a:pPr/>
              <a:t>2/23/2011</a:t>
            </a:fld>
            <a:endParaRPr lang="en-PH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PH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79A5DC8-3EBF-4597-8A76-3182E313E429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D24D22-4E84-4AD0-9BDB-44924DC4208B}" type="datetimeFigureOut">
              <a:rPr lang="en-PH" smtClean="0"/>
              <a:pPr/>
              <a:t>2/23/2011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9A5DC8-3EBF-4597-8A76-3182E313E429}" type="slidenum">
              <a:rPr lang="en-PH" smtClean="0"/>
              <a:pPr/>
              <a:t>‹#›</a:t>
            </a:fld>
            <a:endParaRPr lang="en-PH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D24D22-4E84-4AD0-9BDB-44924DC4208B}" type="datetimeFigureOut">
              <a:rPr lang="en-PH" smtClean="0"/>
              <a:pPr/>
              <a:t>2/23/2011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9A5DC8-3EBF-4597-8A76-3182E313E429}" type="slidenum">
              <a:rPr lang="en-PH" smtClean="0"/>
              <a:pPr/>
              <a:t>‹#›</a:t>
            </a:fld>
            <a:endParaRPr lang="en-PH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D24D22-4E84-4AD0-9BDB-44924DC4208B}" type="datetimeFigureOut">
              <a:rPr lang="en-PH" smtClean="0"/>
              <a:pPr/>
              <a:t>2/23/2011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9A5DC8-3EBF-4597-8A76-3182E313E429}" type="slidenum">
              <a:rPr lang="en-PH" smtClean="0"/>
              <a:pPr/>
              <a:t>‹#›</a:t>
            </a:fld>
            <a:endParaRPr lang="en-P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D24D22-4E84-4AD0-9BDB-44924DC4208B}" type="datetimeFigureOut">
              <a:rPr lang="en-PH" smtClean="0"/>
              <a:pPr/>
              <a:t>2/23/2011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9A5DC8-3EBF-4597-8A76-3182E313E429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D24D22-4E84-4AD0-9BDB-44924DC4208B}" type="datetimeFigureOut">
              <a:rPr lang="en-PH" smtClean="0"/>
              <a:pPr/>
              <a:t>2/23/2011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9A5DC8-3EBF-4597-8A76-3182E313E429}" type="slidenum">
              <a:rPr lang="en-PH" smtClean="0"/>
              <a:pPr/>
              <a:t>‹#›</a:t>
            </a:fld>
            <a:endParaRPr lang="en-PH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D24D22-4E84-4AD0-9BDB-44924DC4208B}" type="datetimeFigureOut">
              <a:rPr lang="en-PH" smtClean="0"/>
              <a:pPr/>
              <a:t>2/23/2011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9A5DC8-3EBF-4597-8A76-3182E313E429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0D24D22-4E84-4AD0-9BDB-44924DC4208B}" type="datetimeFigureOut">
              <a:rPr lang="en-PH" smtClean="0"/>
              <a:pPr/>
              <a:t>2/23/2011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9A5DC8-3EBF-4597-8A76-3182E313E429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0D24D22-4E84-4AD0-9BDB-44924DC4208B}" type="datetimeFigureOut">
              <a:rPr lang="en-PH" smtClean="0"/>
              <a:pPr/>
              <a:t>2/23/2011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79A5DC8-3EBF-4597-8A76-3182E313E429}" type="slidenum">
              <a:rPr lang="en-PH" smtClean="0"/>
              <a:pPr/>
              <a:t>‹#›</a:t>
            </a:fld>
            <a:endParaRPr lang="en-P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D24D22-4E84-4AD0-9BDB-44924DC4208B}" type="datetimeFigureOut">
              <a:rPr lang="en-PH" smtClean="0"/>
              <a:pPr/>
              <a:t>2/23/2011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9A5DC8-3EBF-4597-8A76-3182E313E429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D24D22-4E84-4AD0-9BDB-44924DC4208B}" type="datetimeFigureOut">
              <a:rPr lang="en-PH" smtClean="0"/>
              <a:pPr/>
              <a:t>2/23/2011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9A5DC8-3EBF-4597-8A76-3182E313E429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0D24D22-4E84-4AD0-9BDB-44924DC4208B}" type="datetimeFigureOut">
              <a:rPr lang="en-PH" smtClean="0"/>
              <a:pPr/>
              <a:t>2/23/2011</a:t>
            </a:fld>
            <a:endParaRPr lang="en-PH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PH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79A5DC8-3EBF-4597-8A76-3182E313E429}" type="slidenum">
              <a:rPr lang="en-PH" smtClean="0"/>
              <a:pPr/>
              <a:t>‹#›</a:t>
            </a:fld>
            <a:endParaRPr lang="en-P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PH" dirty="0" smtClean="0"/>
              <a:t>Rules &amp; Regulations</a:t>
            </a:r>
            <a:endParaRPr lang="en-P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PH" dirty="0" smtClean="0"/>
              <a:t>3</a:t>
            </a:r>
            <a:r>
              <a:rPr lang="en-PH" baseline="30000" dirty="0" smtClean="0"/>
              <a:t>rd</a:t>
            </a:r>
            <a:r>
              <a:rPr lang="en-PH" dirty="0" smtClean="0"/>
              <a:t> BDM 102K Ultra Marathon Race &amp; 1</a:t>
            </a:r>
            <a:r>
              <a:rPr lang="en-PH" baseline="30000" dirty="0" smtClean="0"/>
              <a:t>st</a:t>
            </a:r>
            <a:r>
              <a:rPr lang="en-PH" dirty="0" smtClean="0"/>
              <a:t> BDM 160K Ultra Marathon Race</a:t>
            </a:r>
          </a:p>
          <a:p>
            <a:r>
              <a:rPr lang="en-PH" dirty="0" smtClean="0"/>
              <a:t>February 26-27 &amp; March 5-6, 2011 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prisonerskeepwalking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47809" y="2590800"/>
            <a:ext cx="4271791" cy="3200400"/>
          </a:xfrm>
        </p:spPr>
      </p:pic>
      <p:pic>
        <p:nvPicPr>
          <p:cNvPr id="8" name="Content Placeholder 7" descr="IMG_415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229644"/>
            <a:ext cx="4038600" cy="302895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Then &amp; Now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2011: Special Feature</a:t>
            </a:r>
            <a:endParaRPr lang="en-PH" dirty="0"/>
          </a:p>
        </p:txBody>
      </p:sp>
      <p:pic>
        <p:nvPicPr>
          <p:cNvPr id="7" name="Content Placeholder 6" descr="C:\Users\Bald Runner\AppData\Local\Microsoft\Windows\Temporary Internet Files\Low\Content.IE5\D6PVLQX4\bd160_umbib%20rev1[1]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2061" y="1752600"/>
            <a:ext cx="5399877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81328"/>
            <a:ext cx="8534400" cy="4525963"/>
          </a:xfrm>
        </p:spPr>
        <p:txBody>
          <a:bodyPr>
            <a:normAutofit lnSpcReduction="10000"/>
          </a:bodyPr>
          <a:lstStyle/>
          <a:p>
            <a:r>
              <a:rPr lang="en-PH" dirty="0" smtClean="0"/>
              <a:t>Commemorate an Event In Our History</a:t>
            </a:r>
          </a:p>
          <a:p>
            <a:r>
              <a:rPr lang="en-PH" dirty="0" smtClean="0"/>
              <a:t>“Bragging Rights” &amp; Reference Purposes</a:t>
            </a:r>
          </a:p>
          <a:p>
            <a:r>
              <a:rPr lang="en-PH" dirty="0" smtClean="0"/>
              <a:t>Earn the Title </a:t>
            </a:r>
            <a:r>
              <a:rPr lang="en-PH" dirty="0" smtClean="0"/>
              <a:t>as an “Ultra Runner”</a:t>
            </a:r>
          </a:p>
          <a:p>
            <a:r>
              <a:rPr lang="en-PH" dirty="0" smtClean="0"/>
              <a:t>Lifetime Experience in </a:t>
            </a:r>
            <a:r>
              <a:rPr lang="en-PH" dirty="0" smtClean="0"/>
              <a:t>Running (Publish A Book/Memoir In Running)</a:t>
            </a:r>
            <a:endParaRPr lang="en-PH" dirty="0" smtClean="0"/>
          </a:p>
          <a:p>
            <a:r>
              <a:rPr lang="en-PH" dirty="0" smtClean="0"/>
              <a:t>More FUN &amp; Camaraderie in Ultra Runs</a:t>
            </a:r>
          </a:p>
          <a:p>
            <a:r>
              <a:rPr lang="en-PH" dirty="0" smtClean="0"/>
              <a:t>“The more it hurts, the better”</a:t>
            </a:r>
          </a:p>
          <a:p>
            <a:r>
              <a:rPr lang="en-PH" dirty="0" smtClean="0"/>
              <a:t>Dedication to Grand Parents/Parents/Relatives</a:t>
            </a:r>
          </a:p>
          <a:p>
            <a:r>
              <a:rPr lang="en-PH" dirty="0" smtClean="0"/>
              <a:t>Charity Purposes</a:t>
            </a:r>
          </a:p>
          <a:p>
            <a:r>
              <a:rPr lang="en-PH" dirty="0" smtClean="0"/>
              <a:t>Ultrarunners Are The Best!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Introduction: WHY?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81328"/>
            <a:ext cx="8610600" cy="4525963"/>
          </a:xfrm>
        </p:spPr>
        <p:txBody>
          <a:bodyPr>
            <a:normAutofit/>
          </a:bodyPr>
          <a:lstStyle/>
          <a:p>
            <a:r>
              <a:rPr lang="en-PH" dirty="0" smtClean="0"/>
              <a:t>No “whining”</a:t>
            </a:r>
          </a:p>
          <a:p>
            <a:r>
              <a:rPr lang="en-PH" dirty="0" smtClean="0"/>
              <a:t>No littering</a:t>
            </a:r>
          </a:p>
          <a:p>
            <a:r>
              <a:rPr lang="en-PH" dirty="0" smtClean="0"/>
              <a:t>Observe </a:t>
            </a:r>
            <a:r>
              <a:rPr lang="en-PH" dirty="0" smtClean="0"/>
              <a:t>GMRC (Good Manners &amp; Right Conduct)</a:t>
            </a:r>
            <a:endParaRPr lang="en-PH" dirty="0" smtClean="0"/>
          </a:p>
          <a:p>
            <a:r>
              <a:rPr lang="en-PH" dirty="0" smtClean="0"/>
              <a:t>THINK SAFETY</a:t>
            </a:r>
          </a:p>
          <a:p>
            <a:r>
              <a:rPr lang="en-PH" dirty="0" smtClean="0"/>
              <a:t>If you “fucked-up”, blame yourself. Don’t blame the RD</a:t>
            </a:r>
          </a:p>
          <a:p>
            <a:r>
              <a:rPr lang="en-PH" dirty="0" smtClean="0"/>
              <a:t> Have FUN</a:t>
            </a:r>
          </a:p>
          <a:p>
            <a:r>
              <a:rPr lang="en-PH" dirty="0" smtClean="0"/>
              <a:t>“Evidence” = Money</a:t>
            </a:r>
          </a:p>
          <a:p>
            <a:r>
              <a:rPr lang="en-PH" dirty="0" smtClean="0"/>
              <a:t>Embrace the RD as you Cross The Finish Line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Executive Rule Summary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Acts of “cheating” will eventually come out.</a:t>
            </a:r>
          </a:p>
          <a:p>
            <a:r>
              <a:rPr lang="en-PH" dirty="0" smtClean="0"/>
              <a:t>Everybody is “deputized” to strictly report  infractions of this rule.</a:t>
            </a:r>
          </a:p>
          <a:p>
            <a:r>
              <a:rPr lang="en-PH" dirty="0" smtClean="0"/>
              <a:t>Remember that you applied for this race to commemorate and </a:t>
            </a:r>
            <a:r>
              <a:rPr lang="en-PH" dirty="0" err="1" smtClean="0"/>
              <a:t>honor</a:t>
            </a:r>
            <a:r>
              <a:rPr lang="en-PH" dirty="0" smtClean="0"/>
              <a:t> our fallen heroes.</a:t>
            </a:r>
          </a:p>
          <a:p>
            <a:r>
              <a:rPr lang="en-PH" dirty="0" smtClean="0"/>
              <a:t>DNF is more </a:t>
            </a:r>
            <a:r>
              <a:rPr lang="en-PH" dirty="0" err="1" smtClean="0"/>
              <a:t>honorable</a:t>
            </a:r>
            <a:r>
              <a:rPr lang="en-PH" dirty="0" smtClean="0"/>
              <a:t> than cheating in the race</a:t>
            </a:r>
            <a:r>
              <a:rPr lang="en-PH" dirty="0" smtClean="0"/>
              <a:t>.</a:t>
            </a:r>
          </a:p>
          <a:p>
            <a:r>
              <a:rPr lang="en-PH" dirty="0" smtClean="0"/>
              <a:t>Maintain the Integrity of the Race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Integrity of the Race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PH" dirty="0" smtClean="0"/>
              <a:t>Must be a 4-wheeled vehicle</a:t>
            </a:r>
          </a:p>
          <a:p>
            <a:r>
              <a:rPr lang="en-PH" dirty="0" smtClean="0"/>
              <a:t>One up to max of 4 runners per vehicle.</a:t>
            </a:r>
          </a:p>
          <a:p>
            <a:r>
              <a:rPr lang="en-PH" dirty="0" smtClean="0"/>
              <a:t>MUST “leapfrog” the runner at all times. No “shadowing” of any runner</a:t>
            </a:r>
          </a:p>
          <a:p>
            <a:r>
              <a:rPr lang="en-PH" dirty="0" smtClean="0"/>
              <a:t>Parking should be off the National Highway.</a:t>
            </a:r>
          </a:p>
          <a:p>
            <a:r>
              <a:rPr lang="en-PH" dirty="0" smtClean="0"/>
              <a:t>Properly marked with BDM 102/BDM 160 tarpaulin. (Don’t remove it from the vehicle)</a:t>
            </a:r>
          </a:p>
          <a:p>
            <a:r>
              <a:rPr lang="en-PH" dirty="0" smtClean="0"/>
              <a:t>Remember: </a:t>
            </a:r>
            <a:r>
              <a:rPr lang="en-PH" dirty="0" err="1" smtClean="0"/>
              <a:t>Kilometer</a:t>
            </a:r>
            <a:r>
              <a:rPr lang="en-PH" dirty="0" smtClean="0"/>
              <a:t> Post #</a:t>
            </a:r>
            <a:r>
              <a:rPr lang="en-PH" dirty="0" smtClean="0"/>
              <a:t>7 (Waiting Area For Support Vehicles From </a:t>
            </a:r>
            <a:r>
              <a:rPr lang="en-PH" dirty="0" smtClean="0"/>
              <a:t>t</a:t>
            </a:r>
            <a:r>
              <a:rPr lang="en-PH" dirty="0" smtClean="0"/>
              <a:t>he Start Line)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Support Vehicle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On the left side of the road, facing traffic!</a:t>
            </a:r>
          </a:p>
          <a:p>
            <a:r>
              <a:rPr lang="en-PH" dirty="0" smtClean="0"/>
              <a:t>No walking sticks or ski poles</a:t>
            </a:r>
          </a:p>
          <a:p>
            <a:r>
              <a:rPr lang="en-PH" dirty="0" smtClean="0"/>
              <a:t>No “cooling vests”</a:t>
            </a:r>
          </a:p>
          <a:p>
            <a:r>
              <a:rPr lang="en-PH" dirty="0" smtClean="0"/>
              <a:t>No umbrellas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Running On Single File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Is not allowed during the race.</a:t>
            </a:r>
          </a:p>
          <a:p>
            <a:r>
              <a:rPr lang="en-PH" dirty="0" smtClean="0"/>
              <a:t>If two runners would pace each other, the other runner is either on the front, back, of far left side of the runner.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Pacer @ BDM 102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Runner is not allowed to have a PACER from Km #0 to Km #102</a:t>
            </a:r>
          </a:p>
          <a:p>
            <a:endParaRPr lang="en-PH" dirty="0" smtClean="0"/>
          </a:p>
          <a:p>
            <a:r>
              <a:rPr lang="en-PH" dirty="0" smtClean="0"/>
              <a:t>PACER is only allowed from Km #102 to the Finish Line as the “safety runner”</a:t>
            </a:r>
          </a:p>
          <a:p>
            <a:endParaRPr lang="en-PH" dirty="0" smtClean="0"/>
          </a:p>
          <a:p>
            <a:r>
              <a:rPr lang="en-PH" dirty="0" smtClean="0"/>
              <a:t>PACER has to display his/her issued Race Bib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Pacer @ BDM 160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All qualified runners must submit their Medical Certificate taken at least 2 months before Race Day</a:t>
            </a:r>
          </a:p>
          <a:p>
            <a:r>
              <a:rPr lang="en-PH" dirty="0" smtClean="0"/>
              <a:t>Doctor’s Certificate will suffice stating the runner is healthy to be exposed in strenuous activities.</a:t>
            </a:r>
          </a:p>
          <a:p>
            <a:r>
              <a:rPr lang="en-PH" dirty="0" smtClean="0"/>
              <a:t>Last Day of Submission: </a:t>
            </a:r>
            <a:r>
              <a:rPr lang="en-PH" dirty="0" smtClean="0"/>
              <a:t>Race Day</a:t>
            </a:r>
            <a:endParaRPr lang="en-PH" dirty="0" smtClean="0"/>
          </a:p>
          <a:p>
            <a:r>
              <a:rPr lang="en-PH" dirty="0" smtClean="0"/>
              <a:t>No Medical Certificate, No Run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Medical Certificate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No display of Corporate Sponsors’ Tarps on Runner’s Support Vehicle.</a:t>
            </a:r>
          </a:p>
          <a:p>
            <a:r>
              <a:rPr lang="en-PH" dirty="0" smtClean="0"/>
              <a:t>Will allow display of Running Club’s/Group’s tarps only.</a:t>
            </a:r>
          </a:p>
          <a:p>
            <a:r>
              <a:rPr lang="en-PH" dirty="0" smtClean="0"/>
              <a:t>Logos of Runners’ Sponsors are limited on their uniform/apparel.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Display of Banners/Tarps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Each runner must have a support crew.</a:t>
            </a:r>
          </a:p>
          <a:p>
            <a:r>
              <a:rPr lang="en-PH" dirty="0" smtClean="0"/>
              <a:t>Support = giving/handing anything that the runner needs.</a:t>
            </a:r>
          </a:p>
          <a:p>
            <a:r>
              <a:rPr lang="en-PH" dirty="0" smtClean="0"/>
              <a:t>Support Crew should maintain cleanliness on places where they park. Maintain garbage bags in their support vehicle.</a:t>
            </a:r>
          </a:p>
          <a:p>
            <a:r>
              <a:rPr lang="en-PH" dirty="0" smtClean="0"/>
              <a:t>Always be vigilant in crossing the highway.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Support Crew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1"/>
            <a:ext cx="8534400" cy="4648199"/>
          </a:xfrm>
        </p:spPr>
        <p:txBody>
          <a:bodyPr/>
          <a:lstStyle/>
          <a:p>
            <a:r>
              <a:rPr lang="en-PH" dirty="0" smtClean="0"/>
              <a:t>BDM 102 = 18 hours. </a:t>
            </a:r>
          </a:p>
          <a:p>
            <a:endParaRPr lang="en-PH" dirty="0" smtClean="0"/>
          </a:p>
          <a:p>
            <a:r>
              <a:rPr lang="en-PH" dirty="0" smtClean="0"/>
              <a:t>BDM 160 = 30 hours</a:t>
            </a:r>
          </a:p>
          <a:p>
            <a:pPr>
              <a:buNone/>
            </a:pPr>
            <a:endParaRPr lang="en-PH" dirty="0" smtClean="0"/>
          </a:p>
          <a:p>
            <a:r>
              <a:rPr lang="en-PH" dirty="0" smtClean="0"/>
              <a:t>For BDM 160, runners should be able to reach Km 102 in 18 hours.</a:t>
            </a:r>
          </a:p>
          <a:p>
            <a:pPr>
              <a:buNone/>
            </a:pPr>
            <a:endParaRPr lang="en-PH" dirty="0" smtClean="0"/>
          </a:p>
          <a:p>
            <a:r>
              <a:rPr lang="en-PH" dirty="0" smtClean="0"/>
              <a:t>All declarations of DNF should be reported to the Race Director @ CP # 0918-910-0825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PH" dirty="0" smtClean="0"/>
              <a:t>Cut-Off Time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Always Be Visible (at the front)</a:t>
            </a:r>
          </a:p>
          <a:p>
            <a:endParaRPr lang="en-PH" dirty="0" smtClean="0"/>
          </a:p>
          <a:p>
            <a:r>
              <a:rPr lang="en-PH" dirty="0" smtClean="0"/>
              <a:t>If running “half-naked”, race bib should be pinned in front of his/her running shorts</a:t>
            </a:r>
          </a:p>
          <a:p>
            <a:pPr>
              <a:buNone/>
            </a:pPr>
            <a:endParaRPr lang="en-PH" dirty="0" smtClean="0"/>
          </a:p>
          <a:p>
            <a:r>
              <a:rPr lang="en-PH" dirty="0" smtClean="0"/>
              <a:t>If runner is using race bib belt, make sure the bib stays in front of the body. 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Race Bib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No Media Broadcast &amp; Coverage will be allowed without the permission of the Race Organizer/Race Director.</a:t>
            </a:r>
          </a:p>
          <a:p>
            <a:pPr>
              <a:buNone/>
            </a:pPr>
            <a:r>
              <a:rPr lang="en-PH" dirty="0" smtClean="0"/>
              <a:t> 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Media Broadcast &amp; Coverage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Runners are no longer allowed to leave the race course to eat in commercial establishments.</a:t>
            </a:r>
          </a:p>
          <a:p>
            <a:pPr>
              <a:buNone/>
            </a:pPr>
            <a:endParaRPr lang="en-PH" dirty="0" smtClean="0"/>
          </a:p>
          <a:p>
            <a:r>
              <a:rPr lang="en-PH" dirty="0" smtClean="0"/>
              <a:t>Support crew will be utilized to run errands for the runner/s.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Leaving The Course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Each runner must have a “</a:t>
            </a:r>
            <a:r>
              <a:rPr lang="en-PH" dirty="0" err="1" smtClean="0"/>
              <a:t>reflectorized</a:t>
            </a:r>
            <a:r>
              <a:rPr lang="en-PH" dirty="0" smtClean="0"/>
              <a:t>” vest/tapes; flashlight/headlight; and extra batteries.</a:t>
            </a:r>
          </a:p>
          <a:p>
            <a:pPr>
              <a:buNone/>
            </a:pPr>
            <a:endParaRPr lang="en-PH" dirty="0" smtClean="0"/>
          </a:p>
          <a:p>
            <a:r>
              <a:rPr lang="en-PH" dirty="0" smtClean="0"/>
              <a:t>Runners are advised to bring their own First Aid Kits just in case of any emergency during the race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PH" dirty="0" smtClean="0"/>
              <a:t>Safety Gadgets &amp; First Aid Kits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PH" dirty="0" smtClean="0"/>
              <a:t>Honesty</a:t>
            </a:r>
          </a:p>
          <a:p>
            <a:endParaRPr lang="en-PH" dirty="0"/>
          </a:p>
          <a:p>
            <a:r>
              <a:rPr lang="en-PH" dirty="0" smtClean="0"/>
              <a:t>Sharing &amp; Cooperation</a:t>
            </a:r>
          </a:p>
          <a:p>
            <a:endParaRPr lang="en-PH" dirty="0"/>
          </a:p>
          <a:p>
            <a:r>
              <a:rPr lang="en-PH" dirty="0" smtClean="0"/>
              <a:t>Camaraderie &amp; Unity</a:t>
            </a:r>
          </a:p>
          <a:p>
            <a:endParaRPr lang="en-PH" dirty="0"/>
          </a:p>
          <a:p>
            <a:r>
              <a:rPr lang="en-PH" dirty="0" smtClean="0"/>
              <a:t>Friendship</a:t>
            </a:r>
          </a:p>
          <a:p>
            <a:endParaRPr lang="en-PH" dirty="0" smtClean="0"/>
          </a:p>
          <a:p>
            <a:r>
              <a:rPr lang="en-PH" dirty="0" smtClean="0"/>
              <a:t>Courtesy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PH" dirty="0" smtClean="0"/>
              <a:t> Code of Ethics For Ultrarunners 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The decision of the RO/RD is FINAL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Conclusion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DM Old Pictur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8548" y="1729876"/>
            <a:ext cx="8146264" cy="314692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Coordinating Instructions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00600"/>
          </a:xfrm>
        </p:spPr>
        <p:txBody>
          <a:bodyPr>
            <a:normAutofit lnSpcReduction="10000"/>
          </a:bodyPr>
          <a:lstStyle/>
          <a:p>
            <a:r>
              <a:rPr lang="en-PH" dirty="0" smtClean="0"/>
              <a:t>Remember the following:</a:t>
            </a:r>
          </a:p>
          <a:p>
            <a:pPr lvl="1"/>
            <a:r>
              <a:rPr lang="en-PH" dirty="0" smtClean="0"/>
              <a:t>Key Intersections: Km #14; Km #23; Km #</a:t>
            </a:r>
            <a:r>
              <a:rPr lang="en-PH" dirty="0" smtClean="0"/>
              <a:t>32 (Always Turn Right)</a:t>
            </a:r>
            <a:endParaRPr lang="en-PH" dirty="0" smtClean="0"/>
          </a:p>
          <a:p>
            <a:pPr lvl="1"/>
            <a:r>
              <a:rPr lang="en-PH" dirty="0" smtClean="0"/>
              <a:t>@ </a:t>
            </a:r>
            <a:r>
              <a:rPr lang="en-PH" dirty="0" err="1" smtClean="0"/>
              <a:t>Lubao</a:t>
            </a:r>
            <a:r>
              <a:rPr lang="en-PH" dirty="0" smtClean="0"/>
              <a:t>, Pampanga: Runners follow the National Highway while Support Vehicles take the Detour</a:t>
            </a:r>
          </a:p>
          <a:p>
            <a:pPr lvl="1"/>
            <a:r>
              <a:rPr lang="en-PH" dirty="0" smtClean="0"/>
              <a:t>@ </a:t>
            </a:r>
            <a:r>
              <a:rPr lang="en-PH" dirty="0" err="1" smtClean="0"/>
              <a:t>Guagua</a:t>
            </a:r>
            <a:r>
              <a:rPr lang="en-PH" dirty="0" smtClean="0"/>
              <a:t>, Pampanga: Km #92 is within the vicinity of RAZON’s Restaurant </a:t>
            </a:r>
          </a:p>
          <a:p>
            <a:pPr lvl="1"/>
            <a:r>
              <a:rPr lang="en-PH" dirty="0" smtClean="0"/>
              <a:t>@BDM Km Post #102: Take the paved road at the sides of the Old Railway Station towards McArthur Highway</a:t>
            </a:r>
          </a:p>
          <a:p>
            <a:pPr lvl="1"/>
            <a:r>
              <a:rPr lang="en-PH" dirty="0" smtClean="0"/>
              <a:t>@DPWH Km Post #118: Turn-around for BDM 160 </a:t>
            </a:r>
          </a:p>
          <a:p>
            <a:pPr lvl="1"/>
            <a:r>
              <a:rPr lang="en-PH" dirty="0" smtClean="0"/>
              <a:t>@</a:t>
            </a:r>
            <a:r>
              <a:rPr lang="en-PH" dirty="0" err="1" smtClean="0"/>
              <a:t>Capas</a:t>
            </a:r>
            <a:r>
              <a:rPr lang="en-PH" dirty="0" smtClean="0"/>
              <a:t> National Shrine Obelisk: Finish Line for BDM 160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Coordinating Instructions</a:t>
            </a:r>
            <a:endParaRPr lang="en-PH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3 Ambulances &amp; Medical Teams</a:t>
            </a:r>
          </a:p>
          <a:p>
            <a:r>
              <a:rPr lang="en-PH" dirty="0" smtClean="0"/>
              <a:t>Emergency Contact Numbers:</a:t>
            </a:r>
          </a:p>
          <a:p>
            <a:pPr lvl="1"/>
            <a:r>
              <a:rPr lang="en-PH" dirty="0" smtClean="0"/>
              <a:t>0918-910-0825</a:t>
            </a:r>
          </a:p>
          <a:p>
            <a:pPr lvl="1"/>
            <a:r>
              <a:rPr lang="en-PH" dirty="0" smtClean="0"/>
              <a:t>0938-218-6437</a:t>
            </a:r>
          </a:p>
          <a:p>
            <a:r>
              <a:rPr lang="en-PH" dirty="0" smtClean="0"/>
              <a:t>In dark places, run in the company of other runner/s</a:t>
            </a:r>
          </a:p>
          <a:p>
            <a:r>
              <a:rPr lang="en-PH" dirty="0" smtClean="0"/>
              <a:t>In case of DNF, please report the following info:</a:t>
            </a:r>
          </a:p>
          <a:p>
            <a:pPr lvl="1"/>
            <a:r>
              <a:rPr lang="en-PH" dirty="0" smtClean="0"/>
              <a:t>Km Point Where You Declared As DNF</a:t>
            </a:r>
          </a:p>
          <a:p>
            <a:pPr lvl="1"/>
            <a:r>
              <a:rPr lang="en-PH" dirty="0" smtClean="0"/>
              <a:t>Cause of DNF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Coordinating Instructions</a:t>
            </a:r>
            <a:endParaRPr lang="en-PH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Time To Beat: 10:01:05 hours (Overall/Men’s)</a:t>
            </a:r>
          </a:p>
          <a:p>
            <a:endParaRPr lang="en-PH" dirty="0" smtClean="0"/>
          </a:p>
          <a:p>
            <a:r>
              <a:rPr lang="en-PH" dirty="0" smtClean="0"/>
              <a:t>Time To Beat: 16:00:07 hours (Ladies)</a:t>
            </a:r>
          </a:p>
          <a:p>
            <a:endParaRPr lang="en-PH" dirty="0" smtClean="0"/>
          </a:p>
          <a:p>
            <a:r>
              <a:rPr lang="en-PH" dirty="0" smtClean="0"/>
              <a:t>2009 Results: 82/63 (77%)</a:t>
            </a:r>
          </a:p>
          <a:p>
            <a:endParaRPr lang="en-PH" dirty="0" smtClean="0"/>
          </a:p>
          <a:p>
            <a:r>
              <a:rPr lang="en-PH" dirty="0" smtClean="0"/>
              <a:t>2010 Results: 128/104 (81.25%)</a:t>
            </a:r>
            <a:endParaRPr lang="en-PH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Review of BDM 102 Runs</a:t>
            </a:r>
            <a:endParaRPr lang="en-PH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133600"/>
            <a:ext cx="8229600" cy="2590800"/>
          </a:xfrm>
        </p:spPr>
        <p:txBody>
          <a:bodyPr/>
          <a:lstStyle/>
          <a:p>
            <a:pPr algn="ctr"/>
            <a:r>
              <a:rPr lang="en-PH" dirty="0" smtClean="0"/>
              <a:t>GOOD LUCK &amp; SEE YOU AT STARTING LINE!!!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223</TotalTime>
  <Words>915</Words>
  <Application>Microsoft Office PowerPoint</Application>
  <PresentationFormat>On-screen Show (4:3)</PresentationFormat>
  <Paragraphs>129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Concourse</vt:lpstr>
      <vt:lpstr>Rules &amp; Regulations</vt:lpstr>
      <vt:lpstr>Then &amp; Now</vt:lpstr>
      <vt:lpstr>2011: Special Feature</vt:lpstr>
      <vt:lpstr>Introduction: WHY?</vt:lpstr>
      <vt:lpstr>Executive Rule Summary</vt:lpstr>
      <vt:lpstr>Integrity of the Race</vt:lpstr>
      <vt:lpstr>Support Vehicle</vt:lpstr>
      <vt:lpstr>Running On Single File</vt:lpstr>
      <vt:lpstr>Pacer @ BDM 102</vt:lpstr>
      <vt:lpstr>Pacer @ BDM 160</vt:lpstr>
      <vt:lpstr>Medical Certificate</vt:lpstr>
      <vt:lpstr>Display of Banners/Tarps</vt:lpstr>
      <vt:lpstr>Support Crew</vt:lpstr>
      <vt:lpstr>Cut-Off Time</vt:lpstr>
      <vt:lpstr>Race Bib</vt:lpstr>
      <vt:lpstr>Media Broadcast &amp; Coverage</vt:lpstr>
      <vt:lpstr>Leaving The Course</vt:lpstr>
      <vt:lpstr>Safety Gadgets &amp; First Aid Kits</vt:lpstr>
      <vt:lpstr> Code of Ethics For Ultrarunners </vt:lpstr>
      <vt:lpstr>Conclusion</vt:lpstr>
      <vt:lpstr>Coordinating Instructions</vt:lpstr>
      <vt:lpstr>Coordinating Instructions</vt:lpstr>
      <vt:lpstr>Coordinating Instructions</vt:lpstr>
      <vt:lpstr>Review of BDM 102 Runs</vt:lpstr>
      <vt:lpstr>GOOD LUCK &amp; SEE YOU AT STARTING LINE!!!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Rules &amp; Regulations</dc:title>
  <dc:creator>Bald Runner</dc:creator>
  <cp:lastModifiedBy>Bald Runner</cp:lastModifiedBy>
  <cp:revision>35</cp:revision>
  <dcterms:created xsi:type="dcterms:W3CDTF">2010-11-18T00:35:03Z</dcterms:created>
  <dcterms:modified xsi:type="dcterms:W3CDTF">2011-02-23T14:44:41Z</dcterms:modified>
</cp:coreProperties>
</file>